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7" r:id="rId3"/>
    <p:sldId id="258" r:id="rId4"/>
    <p:sldId id="259" r:id="rId5"/>
    <p:sldId id="260" r:id="rId6"/>
    <p:sldId id="293"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94" r:id="rId25"/>
    <p:sldId id="278" r:id="rId26"/>
    <p:sldId id="280" r:id="rId27"/>
    <p:sldId id="262" r:id="rId28"/>
    <p:sldId id="282" r:id="rId29"/>
    <p:sldId id="296" r:id="rId30"/>
    <p:sldId id="295" r:id="rId31"/>
    <p:sldId id="283" r:id="rId32"/>
    <p:sldId id="284" r:id="rId33"/>
    <p:sldId id="285" r:id="rId34"/>
    <p:sldId id="286" r:id="rId35"/>
    <p:sldId id="287" r:id="rId36"/>
    <p:sldId id="288" r:id="rId37"/>
    <p:sldId id="289" r:id="rId38"/>
    <p:sldId id="290" r:id="rId39"/>
    <p:sldId id="297" r:id="rId40"/>
    <p:sldId id="292" r:id="rId41"/>
  </p:sldIdLst>
  <p:sldSz cx="18288000" cy="10287000"/>
  <p:notesSz cx="7010400" cy="9296400"/>
  <p:embeddedFontLst>
    <p:embeddedFont>
      <p:font typeface="Canva Sans" panose="020B0604020202020204" charset="0"/>
      <p:regular r:id="rId43"/>
    </p:embeddedFont>
    <p:embeddedFont>
      <p:font typeface="Yearbook Solid"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DCF99-927E-471F-A69C-4DB6C71D407C}" v="106" dt="2025-08-20T19:08:50.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4404" autoAdjust="0"/>
  </p:normalViewPr>
  <p:slideViewPr>
    <p:cSldViewPr>
      <p:cViewPr>
        <p:scale>
          <a:sx n="50" d="100"/>
          <a:sy n="50" d="100"/>
        </p:scale>
        <p:origin x="604"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son, Falyn C" userId="75fa361a-532e-422f-ae58-31bc51fcafd4" providerId="ADAL" clId="{96BDCF99-927E-471F-A69C-4DB6C71D407C}"/>
    <pc:docChg chg="undo custSel addSld delSld modSld sldOrd">
      <pc:chgData name="Wilson, Falyn C" userId="75fa361a-532e-422f-ae58-31bc51fcafd4" providerId="ADAL" clId="{96BDCF99-927E-471F-A69C-4DB6C71D407C}" dt="2025-08-21T02:06:15.410" v="4942" actId="14100"/>
      <pc:docMkLst>
        <pc:docMk/>
      </pc:docMkLst>
      <pc:sldChg chg="modSp mod">
        <pc:chgData name="Wilson, Falyn C" userId="75fa361a-532e-422f-ae58-31bc51fcafd4" providerId="ADAL" clId="{96BDCF99-927E-471F-A69C-4DB6C71D407C}" dt="2025-08-21T00:38:20.197" v="4939" actId="1076"/>
        <pc:sldMkLst>
          <pc:docMk/>
          <pc:sldMk cId="0" sldId="256"/>
        </pc:sldMkLst>
        <pc:spChg chg="mod">
          <ac:chgData name="Wilson, Falyn C" userId="75fa361a-532e-422f-ae58-31bc51fcafd4" providerId="ADAL" clId="{96BDCF99-927E-471F-A69C-4DB6C71D407C}" dt="2025-08-21T00:38:20.197" v="4939" actId="1076"/>
          <ac:spMkLst>
            <pc:docMk/>
            <pc:sldMk cId="0" sldId="256"/>
            <ac:spMk id="6" creationId="{00000000-0000-0000-0000-000000000000}"/>
          </ac:spMkLst>
        </pc:spChg>
      </pc:sldChg>
      <pc:sldChg chg="addSp delSp modSp mod">
        <pc:chgData name="Wilson, Falyn C" userId="75fa361a-532e-422f-ae58-31bc51fcafd4" providerId="ADAL" clId="{96BDCF99-927E-471F-A69C-4DB6C71D407C}" dt="2025-08-19T20:32:18.504" v="4540" actId="14100"/>
        <pc:sldMkLst>
          <pc:docMk/>
          <pc:sldMk cId="0" sldId="257"/>
        </pc:sldMkLst>
        <pc:spChg chg="mod">
          <ac:chgData name="Wilson, Falyn C" userId="75fa361a-532e-422f-ae58-31bc51fcafd4" providerId="ADAL" clId="{96BDCF99-927E-471F-A69C-4DB6C71D407C}" dt="2025-08-19T20:32:18.504" v="4540" actId="14100"/>
          <ac:spMkLst>
            <pc:docMk/>
            <pc:sldMk cId="0" sldId="257"/>
            <ac:spMk id="3" creationId="{00000000-0000-0000-0000-000000000000}"/>
          </ac:spMkLst>
        </pc:spChg>
        <pc:spChg chg="mod">
          <ac:chgData name="Wilson, Falyn C" userId="75fa361a-532e-422f-ae58-31bc51fcafd4" providerId="ADAL" clId="{96BDCF99-927E-471F-A69C-4DB6C71D407C}" dt="2025-08-18T16:12:46.633" v="1964" actId="1076"/>
          <ac:spMkLst>
            <pc:docMk/>
            <pc:sldMk cId="0" sldId="257"/>
            <ac:spMk id="4" creationId="{00000000-0000-0000-0000-000000000000}"/>
          </ac:spMkLst>
        </pc:spChg>
        <pc:spChg chg="add mod">
          <ac:chgData name="Wilson, Falyn C" userId="75fa361a-532e-422f-ae58-31bc51fcafd4" providerId="ADAL" clId="{96BDCF99-927E-471F-A69C-4DB6C71D407C}" dt="2025-08-18T16:12:41.552" v="1962"/>
          <ac:spMkLst>
            <pc:docMk/>
            <pc:sldMk cId="0" sldId="257"/>
            <ac:spMk id="6" creationId="{C93A7CA1-F7B7-F013-80A6-A14BD824D35E}"/>
          </ac:spMkLst>
        </pc:spChg>
      </pc:sldChg>
      <pc:sldChg chg="modSp mod">
        <pc:chgData name="Wilson, Falyn C" userId="75fa361a-532e-422f-ae58-31bc51fcafd4" providerId="ADAL" clId="{96BDCF99-927E-471F-A69C-4DB6C71D407C}" dt="2025-08-21T01:36:05.696" v="4940" actId="14100"/>
        <pc:sldMkLst>
          <pc:docMk/>
          <pc:sldMk cId="0" sldId="259"/>
        </pc:sldMkLst>
        <pc:spChg chg="mod">
          <ac:chgData name="Wilson, Falyn C" userId="75fa361a-532e-422f-ae58-31bc51fcafd4" providerId="ADAL" clId="{96BDCF99-927E-471F-A69C-4DB6C71D407C}" dt="2025-08-21T01:36:05.696" v="4940" actId="14100"/>
          <ac:spMkLst>
            <pc:docMk/>
            <pc:sldMk cId="0" sldId="259"/>
            <ac:spMk id="4" creationId="{00000000-0000-0000-0000-000000000000}"/>
          </ac:spMkLst>
        </pc:spChg>
      </pc:sldChg>
      <pc:sldChg chg="delSp modSp mod">
        <pc:chgData name="Wilson, Falyn C" userId="75fa361a-532e-422f-ae58-31bc51fcafd4" providerId="ADAL" clId="{96BDCF99-927E-471F-A69C-4DB6C71D407C}" dt="2025-08-19T20:30:30.104" v="4539" actId="207"/>
        <pc:sldMkLst>
          <pc:docMk/>
          <pc:sldMk cId="0" sldId="260"/>
        </pc:sldMkLst>
        <pc:spChg chg="mod">
          <ac:chgData name="Wilson, Falyn C" userId="75fa361a-532e-422f-ae58-31bc51fcafd4" providerId="ADAL" clId="{96BDCF99-927E-471F-A69C-4DB6C71D407C}" dt="2025-08-18T02:17:34.246" v="272" actId="14100"/>
          <ac:spMkLst>
            <pc:docMk/>
            <pc:sldMk cId="0" sldId="260"/>
            <ac:spMk id="4" creationId="{00000000-0000-0000-0000-000000000000}"/>
          </ac:spMkLst>
        </pc:spChg>
        <pc:spChg chg="mod">
          <ac:chgData name="Wilson, Falyn C" userId="75fa361a-532e-422f-ae58-31bc51fcafd4" providerId="ADAL" clId="{96BDCF99-927E-471F-A69C-4DB6C71D407C}" dt="2025-08-19T20:30:30.104" v="4539" actId="207"/>
          <ac:spMkLst>
            <pc:docMk/>
            <pc:sldMk cId="0" sldId="260"/>
            <ac:spMk id="7" creationId="{00000000-0000-0000-0000-000000000000}"/>
          </ac:spMkLst>
        </pc:spChg>
        <pc:spChg chg="mod">
          <ac:chgData name="Wilson, Falyn C" userId="75fa361a-532e-422f-ae58-31bc51fcafd4" providerId="ADAL" clId="{96BDCF99-927E-471F-A69C-4DB6C71D407C}" dt="2025-08-18T02:21:13.703" v="735" actId="1076"/>
          <ac:spMkLst>
            <pc:docMk/>
            <pc:sldMk cId="0" sldId="260"/>
            <ac:spMk id="8" creationId="{00000000-0000-0000-0000-000000000000}"/>
          </ac:spMkLst>
        </pc:spChg>
        <pc:spChg chg="mod">
          <ac:chgData name="Wilson, Falyn C" userId="75fa361a-532e-422f-ae58-31bc51fcafd4" providerId="ADAL" clId="{96BDCF99-927E-471F-A69C-4DB6C71D407C}" dt="2025-08-18T02:21:10.121" v="734" actId="1076"/>
          <ac:spMkLst>
            <pc:docMk/>
            <pc:sldMk cId="0" sldId="260"/>
            <ac:spMk id="11" creationId="{00000000-0000-0000-0000-000000000000}"/>
          </ac:spMkLst>
        </pc:spChg>
      </pc:sldChg>
      <pc:sldChg chg="addSp modSp mod modNotesTx">
        <pc:chgData name="Wilson, Falyn C" userId="75fa361a-532e-422f-ae58-31bc51fcafd4" providerId="ADAL" clId="{96BDCF99-927E-471F-A69C-4DB6C71D407C}" dt="2025-08-20T19:22:51.188" v="4937" actId="20577"/>
        <pc:sldMkLst>
          <pc:docMk/>
          <pc:sldMk cId="0" sldId="261"/>
        </pc:sldMkLst>
        <pc:spChg chg="mod">
          <ac:chgData name="Wilson, Falyn C" userId="75fa361a-532e-422f-ae58-31bc51fcafd4" providerId="ADAL" clId="{96BDCF99-927E-471F-A69C-4DB6C71D407C}" dt="2025-08-20T19:04:03.924" v="4687" actId="313"/>
          <ac:spMkLst>
            <pc:docMk/>
            <pc:sldMk cId="0" sldId="261"/>
            <ac:spMk id="2" creationId="{00000000-0000-0000-0000-000000000000}"/>
          </ac:spMkLst>
        </pc:spChg>
        <pc:spChg chg="add mod">
          <ac:chgData name="Wilson, Falyn C" userId="75fa361a-532e-422f-ae58-31bc51fcafd4" providerId="ADAL" clId="{96BDCF99-927E-471F-A69C-4DB6C71D407C}" dt="2025-08-20T19:03:51.913" v="4678" actId="20577"/>
          <ac:spMkLst>
            <pc:docMk/>
            <pc:sldMk cId="0" sldId="261"/>
            <ac:spMk id="3" creationId="{EDF1EB34-D53C-05F3-49A9-88CB60D22DAB}"/>
          </ac:spMkLst>
        </pc:spChg>
        <pc:spChg chg="add mod">
          <ac:chgData name="Wilson, Falyn C" userId="75fa361a-532e-422f-ae58-31bc51fcafd4" providerId="ADAL" clId="{96BDCF99-927E-471F-A69C-4DB6C71D407C}" dt="2025-08-19T20:33:09.179" v="4544"/>
          <ac:spMkLst>
            <pc:docMk/>
            <pc:sldMk cId="0" sldId="261"/>
            <ac:spMk id="4" creationId="{97FE1785-7977-6B36-5869-66A0856C124C}"/>
          </ac:spMkLst>
        </pc:spChg>
        <pc:spChg chg="add mod">
          <ac:chgData name="Wilson, Falyn C" userId="75fa361a-532e-422f-ae58-31bc51fcafd4" providerId="ADAL" clId="{96BDCF99-927E-471F-A69C-4DB6C71D407C}" dt="2025-08-19T20:33:14.579" v="4545"/>
          <ac:spMkLst>
            <pc:docMk/>
            <pc:sldMk cId="0" sldId="261"/>
            <ac:spMk id="5" creationId="{1FBAF708-42AB-A231-EFA6-FB15AF917A04}"/>
          </ac:spMkLst>
        </pc:spChg>
        <pc:spChg chg="add mod">
          <ac:chgData name="Wilson, Falyn C" userId="75fa361a-532e-422f-ae58-31bc51fcafd4" providerId="ADAL" clId="{96BDCF99-927E-471F-A69C-4DB6C71D407C}" dt="2025-08-20T19:05:35.366" v="4868" actId="207"/>
          <ac:spMkLst>
            <pc:docMk/>
            <pc:sldMk cId="0" sldId="261"/>
            <ac:spMk id="6" creationId="{937E6512-1F70-189C-F08C-9211CC8054C7}"/>
          </ac:spMkLst>
        </pc:spChg>
        <pc:spChg chg="add mod">
          <ac:chgData name="Wilson, Falyn C" userId="75fa361a-532e-422f-ae58-31bc51fcafd4" providerId="ADAL" clId="{96BDCF99-927E-471F-A69C-4DB6C71D407C}" dt="2025-08-20T19:06:53.957" v="4871" actId="207"/>
          <ac:spMkLst>
            <pc:docMk/>
            <pc:sldMk cId="0" sldId="261"/>
            <ac:spMk id="7" creationId="{7340EF9B-E243-6908-765F-7BEF84FCBF54}"/>
          </ac:spMkLst>
        </pc:spChg>
        <pc:spChg chg="add mod">
          <ac:chgData name="Wilson, Falyn C" userId="75fa361a-532e-422f-ae58-31bc51fcafd4" providerId="ADAL" clId="{96BDCF99-927E-471F-A69C-4DB6C71D407C}" dt="2025-08-20T19:12:28.277" v="4932" actId="1076"/>
          <ac:spMkLst>
            <pc:docMk/>
            <pc:sldMk cId="0" sldId="261"/>
            <ac:spMk id="8" creationId="{3E24A929-6538-6F55-31B8-5B757EEF9E40}"/>
          </ac:spMkLst>
        </pc:spChg>
        <pc:spChg chg="add mod">
          <ac:chgData name="Wilson, Falyn C" userId="75fa361a-532e-422f-ae58-31bc51fcafd4" providerId="ADAL" clId="{96BDCF99-927E-471F-A69C-4DB6C71D407C}" dt="2025-08-20T19:13:09.515" v="4936" actId="1076"/>
          <ac:spMkLst>
            <pc:docMk/>
            <pc:sldMk cId="0" sldId="261"/>
            <ac:spMk id="9" creationId="{3E523AF9-3743-BD2C-9137-9431F6802EC3}"/>
          </ac:spMkLst>
        </pc:spChg>
      </pc:sldChg>
      <pc:sldChg chg="addSp delSp modSp del mod modNotesTx">
        <pc:chgData name="Wilson, Falyn C" userId="75fa361a-532e-422f-ae58-31bc51fcafd4" providerId="ADAL" clId="{96BDCF99-927E-471F-A69C-4DB6C71D407C}" dt="2025-08-19T20:24:02.584" v="4260" actId="2696"/>
        <pc:sldMkLst>
          <pc:docMk/>
          <pc:sldMk cId="0" sldId="262"/>
        </pc:sldMkLst>
      </pc:sldChg>
      <pc:sldChg chg="addSp modSp add mod modNotesTx">
        <pc:chgData name="Wilson, Falyn C" userId="75fa361a-532e-422f-ae58-31bc51fcafd4" providerId="ADAL" clId="{96BDCF99-927E-471F-A69C-4DB6C71D407C}" dt="2025-08-19T20:27:25.560" v="4538" actId="1076"/>
        <pc:sldMkLst>
          <pc:docMk/>
          <pc:sldMk cId="3149368667" sldId="262"/>
        </pc:sldMkLst>
        <pc:spChg chg="add mod">
          <ac:chgData name="Wilson, Falyn C" userId="75fa361a-532e-422f-ae58-31bc51fcafd4" providerId="ADAL" clId="{96BDCF99-927E-471F-A69C-4DB6C71D407C}" dt="2025-08-19T20:27:20.017" v="4536" actId="404"/>
          <ac:spMkLst>
            <pc:docMk/>
            <pc:sldMk cId="3149368667" sldId="262"/>
            <ac:spMk id="2" creationId="{94BD63A3-57BE-7A3C-56E2-043263618F40}"/>
          </ac:spMkLst>
        </pc:spChg>
        <pc:spChg chg="add mod">
          <ac:chgData name="Wilson, Falyn C" userId="75fa361a-532e-422f-ae58-31bc51fcafd4" providerId="ADAL" clId="{96BDCF99-927E-471F-A69C-4DB6C71D407C}" dt="2025-08-19T20:27:12.580" v="4532" actId="1076"/>
          <ac:spMkLst>
            <pc:docMk/>
            <pc:sldMk cId="3149368667" sldId="262"/>
            <ac:spMk id="4" creationId="{F8F679DA-8FFE-3F70-9ED2-BE3CCBE37A98}"/>
          </ac:spMkLst>
        </pc:spChg>
        <pc:picChg chg="mod">
          <ac:chgData name="Wilson, Falyn C" userId="75fa361a-532e-422f-ae58-31bc51fcafd4" providerId="ADAL" clId="{96BDCF99-927E-471F-A69C-4DB6C71D407C}" dt="2025-08-19T20:27:25.560" v="4538" actId="1076"/>
          <ac:picMkLst>
            <pc:docMk/>
            <pc:sldMk cId="3149368667" sldId="262"/>
            <ac:picMk id="10" creationId="{2A34F554-0DF5-3125-263D-3D3F12E80084}"/>
          </ac:picMkLst>
        </pc:picChg>
      </pc:sldChg>
      <pc:sldChg chg="addSp modSp mod">
        <pc:chgData name="Wilson, Falyn C" userId="75fa361a-532e-422f-ae58-31bc51fcafd4" providerId="ADAL" clId="{96BDCF99-927E-471F-A69C-4DB6C71D407C}" dt="2025-08-19T19:19:01.585" v="4094" actId="1076"/>
        <pc:sldMkLst>
          <pc:docMk/>
          <pc:sldMk cId="0" sldId="268"/>
        </pc:sldMkLst>
        <pc:spChg chg="mod">
          <ac:chgData name="Wilson, Falyn C" userId="75fa361a-532e-422f-ae58-31bc51fcafd4" providerId="ADAL" clId="{96BDCF99-927E-471F-A69C-4DB6C71D407C}" dt="2025-08-19T16:32:45.500" v="3093" actId="1076"/>
          <ac:spMkLst>
            <pc:docMk/>
            <pc:sldMk cId="0" sldId="268"/>
            <ac:spMk id="2" creationId="{00000000-0000-0000-0000-000000000000}"/>
          </ac:spMkLst>
        </pc:spChg>
        <pc:spChg chg="mod">
          <ac:chgData name="Wilson, Falyn C" userId="75fa361a-532e-422f-ae58-31bc51fcafd4" providerId="ADAL" clId="{96BDCF99-927E-471F-A69C-4DB6C71D407C}" dt="2025-08-19T16:32:36.247" v="3090" actId="1076"/>
          <ac:spMkLst>
            <pc:docMk/>
            <pc:sldMk cId="0" sldId="268"/>
            <ac:spMk id="10" creationId="{00000000-0000-0000-0000-000000000000}"/>
          </ac:spMkLst>
        </pc:spChg>
        <pc:spChg chg="mod">
          <ac:chgData name="Wilson, Falyn C" userId="75fa361a-532e-422f-ae58-31bc51fcafd4" providerId="ADAL" clId="{96BDCF99-927E-471F-A69C-4DB6C71D407C}" dt="2025-08-19T16:32:40.215" v="3091" actId="1076"/>
          <ac:spMkLst>
            <pc:docMk/>
            <pc:sldMk cId="0" sldId="268"/>
            <ac:spMk id="11" creationId="{00000000-0000-0000-0000-000000000000}"/>
          </ac:spMkLst>
        </pc:spChg>
        <pc:spChg chg="add mod">
          <ac:chgData name="Wilson, Falyn C" userId="75fa361a-532e-422f-ae58-31bc51fcafd4" providerId="ADAL" clId="{96BDCF99-927E-471F-A69C-4DB6C71D407C}" dt="2025-08-19T16:33:25.856" v="3114" actId="1076"/>
          <ac:spMkLst>
            <pc:docMk/>
            <pc:sldMk cId="0" sldId="268"/>
            <ac:spMk id="13" creationId="{49F63584-1DF6-76DE-FB4E-8426B9A612DD}"/>
          </ac:spMkLst>
        </pc:spChg>
        <pc:spChg chg="add mod">
          <ac:chgData name="Wilson, Falyn C" userId="75fa361a-532e-422f-ae58-31bc51fcafd4" providerId="ADAL" clId="{96BDCF99-927E-471F-A69C-4DB6C71D407C}" dt="2025-08-19T19:19:01.585" v="4094" actId="1076"/>
          <ac:spMkLst>
            <pc:docMk/>
            <pc:sldMk cId="0" sldId="268"/>
            <ac:spMk id="14" creationId="{2F80181D-7034-6420-145D-5FEED3F45625}"/>
          </ac:spMkLst>
        </pc:spChg>
        <pc:picChg chg="add mod">
          <ac:chgData name="Wilson, Falyn C" userId="75fa361a-532e-422f-ae58-31bc51fcafd4" providerId="ADAL" clId="{96BDCF99-927E-471F-A69C-4DB6C71D407C}" dt="2025-08-19T16:32:52.193" v="3094" actId="1076"/>
          <ac:picMkLst>
            <pc:docMk/>
            <pc:sldMk cId="0" sldId="268"/>
            <ac:picMk id="2050" creationId="{6D5C1059-7504-1B70-A6F0-9B8D9F135C57}"/>
          </ac:picMkLst>
        </pc:picChg>
      </pc:sldChg>
      <pc:sldChg chg="modSp mod">
        <pc:chgData name="Wilson, Falyn C" userId="75fa361a-532e-422f-ae58-31bc51fcafd4" providerId="ADAL" clId="{96BDCF99-927E-471F-A69C-4DB6C71D407C}" dt="2025-08-18T01:13:23.578" v="247" actId="14100"/>
        <pc:sldMkLst>
          <pc:docMk/>
          <pc:sldMk cId="0" sldId="272"/>
        </pc:sldMkLst>
        <pc:spChg chg="mod">
          <ac:chgData name="Wilson, Falyn C" userId="75fa361a-532e-422f-ae58-31bc51fcafd4" providerId="ADAL" clId="{96BDCF99-927E-471F-A69C-4DB6C71D407C}" dt="2025-08-18T01:13:23.578" v="247" actId="14100"/>
          <ac:spMkLst>
            <pc:docMk/>
            <pc:sldMk cId="0" sldId="272"/>
            <ac:spMk id="3" creationId="{00000000-0000-0000-0000-000000000000}"/>
          </ac:spMkLst>
        </pc:spChg>
      </pc:sldChg>
      <pc:sldChg chg="modSp mod">
        <pc:chgData name="Wilson, Falyn C" userId="75fa361a-532e-422f-ae58-31bc51fcafd4" providerId="ADAL" clId="{96BDCF99-927E-471F-A69C-4DB6C71D407C}" dt="2025-08-21T02:03:30.204" v="4941" actId="14100"/>
        <pc:sldMkLst>
          <pc:docMk/>
          <pc:sldMk cId="0" sldId="273"/>
        </pc:sldMkLst>
        <pc:spChg chg="mod">
          <ac:chgData name="Wilson, Falyn C" userId="75fa361a-532e-422f-ae58-31bc51fcafd4" providerId="ADAL" clId="{96BDCF99-927E-471F-A69C-4DB6C71D407C}" dt="2025-08-21T02:03:30.204" v="4941" actId="14100"/>
          <ac:spMkLst>
            <pc:docMk/>
            <pc:sldMk cId="0" sldId="273"/>
            <ac:spMk id="6" creationId="{00000000-0000-0000-0000-000000000000}"/>
          </ac:spMkLst>
        </pc:spChg>
      </pc:sldChg>
      <pc:sldChg chg="modSp mod">
        <pc:chgData name="Wilson, Falyn C" userId="75fa361a-532e-422f-ae58-31bc51fcafd4" providerId="ADAL" clId="{96BDCF99-927E-471F-A69C-4DB6C71D407C}" dt="2025-08-21T02:06:15.410" v="4942" actId="14100"/>
        <pc:sldMkLst>
          <pc:docMk/>
          <pc:sldMk cId="0" sldId="274"/>
        </pc:sldMkLst>
        <pc:spChg chg="mod">
          <ac:chgData name="Wilson, Falyn C" userId="75fa361a-532e-422f-ae58-31bc51fcafd4" providerId="ADAL" clId="{96BDCF99-927E-471F-A69C-4DB6C71D407C}" dt="2025-08-21T02:06:15.410" v="4942" actId="14100"/>
          <ac:spMkLst>
            <pc:docMk/>
            <pc:sldMk cId="0" sldId="274"/>
            <ac:spMk id="6" creationId="{00000000-0000-0000-0000-000000000000}"/>
          </ac:spMkLst>
        </pc:spChg>
      </pc:sldChg>
      <pc:sldChg chg="modSp mod modNotesTx">
        <pc:chgData name="Wilson, Falyn C" userId="75fa361a-532e-422f-ae58-31bc51fcafd4" providerId="ADAL" clId="{96BDCF99-927E-471F-A69C-4DB6C71D407C}" dt="2025-08-20T15:46:54.618" v="4625" actId="20577"/>
        <pc:sldMkLst>
          <pc:docMk/>
          <pc:sldMk cId="0" sldId="276"/>
        </pc:sldMkLst>
        <pc:spChg chg="mod">
          <ac:chgData name="Wilson, Falyn C" userId="75fa361a-532e-422f-ae58-31bc51fcafd4" providerId="ADAL" clId="{96BDCF99-927E-471F-A69C-4DB6C71D407C}" dt="2025-08-13T04:14:12.552" v="41" actId="1076"/>
          <ac:spMkLst>
            <pc:docMk/>
            <pc:sldMk cId="0" sldId="276"/>
            <ac:spMk id="5" creationId="{00000000-0000-0000-0000-000000000000}"/>
          </ac:spMkLst>
        </pc:spChg>
        <pc:graphicFrameChg chg="mod modGraphic">
          <ac:chgData name="Wilson, Falyn C" userId="75fa361a-532e-422f-ae58-31bc51fcafd4" providerId="ADAL" clId="{96BDCF99-927E-471F-A69C-4DB6C71D407C}" dt="2025-08-20T15:46:54.618" v="4625" actId="20577"/>
          <ac:graphicFrameMkLst>
            <pc:docMk/>
            <pc:sldMk cId="0" sldId="276"/>
            <ac:graphicFrameMk id="4" creationId="{00000000-0000-0000-0000-000000000000}"/>
          </ac:graphicFrameMkLst>
        </pc:graphicFrameChg>
      </pc:sldChg>
      <pc:sldChg chg="addSp delSp modSp mod modNotesTx">
        <pc:chgData name="Wilson, Falyn C" userId="75fa361a-532e-422f-ae58-31bc51fcafd4" providerId="ADAL" clId="{96BDCF99-927E-471F-A69C-4DB6C71D407C}" dt="2025-08-19T15:59:22.025" v="2524" actId="20577"/>
        <pc:sldMkLst>
          <pc:docMk/>
          <pc:sldMk cId="0" sldId="277"/>
        </pc:sldMkLst>
        <pc:spChg chg="add mod ord">
          <ac:chgData name="Wilson, Falyn C" userId="75fa361a-532e-422f-ae58-31bc51fcafd4" providerId="ADAL" clId="{96BDCF99-927E-471F-A69C-4DB6C71D407C}" dt="2025-08-19T15:41:47.123" v="2352" actId="14100"/>
          <ac:spMkLst>
            <pc:docMk/>
            <pc:sldMk cId="0" sldId="277"/>
            <ac:spMk id="5" creationId="{8E355523-648B-17A9-F0B7-321EEEB57676}"/>
          </ac:spMkLst>
        </pc:spChg>
        <pc:spChg chg="add mod">
          <ac:chgData name="Wilson, Falyn C" userId="75fa361a-532e-422f-ae58-31bc51fcafd4" providerId="ADAL" clId="{96BDCF99-927E-471F-A69C-4DB6C71D407C}" dt="2025-08-19T15:59:00.561" v="2519" actId="14100"/>
          <ac:spMkLst>
            <pc:docMk/>
            <pc:sldMk cId="0" sldId="277"/>
            <ac:spMk id="6" creationId="{F60B8024-A152-21A3-7A24-98D8043DC207}"/>
          </ac:spMkLst>
        </pc:spChg>
        <pc:spChg chg="add mod">
          <ac:chgData name="Wilson, Falyn C" userId="75fa361a-532e-422f-ae58-31bc51fcafd4" providerId="ADAL" clId="{96BDCF99-927E-471F-A69C-4DB6C71D407C}" dt="2025-08-18T03:38:37.598" v="1315" actId="14100"/>
          <ac:spMkLst>
            <pc:docMk/>
            <pc:sldMk cId="0" sldId="277"/>
            <ac:spMk id="7" creationId="{ED849C5F-4165-2FAD-C298-9A272B1962C0}"/>
          </ac:spMkLst>
        </pc:spChg>
        <pc:picChg chg="add mod">
          <ac:chgData name="Wilson, Falyn C" userId="75fa361a-532e-422f-ae58-31bc51fcafd4" providerId="ADAL" clId="{96BDCF99-927E-471F-A69C-4DB6C71D407C}" dt="2025-08-19T15:58:48.397" v="2516" actId="1076"/>
          <ac:picMkLst>
            <pc:docMk/>
            <pc:sldMk cId="0" sldId="277"/>
            <ac:picMk id="4" creationId="{568D4B85-CF45-8BFE-1314-C1A10702FF1E}"/>
          </ac:picMkLst>
        </pc:picChg>
        <pc:picChg chg="add mod">
          <ac:chgData name="Wilson, Falyn C" userId="75fa361a-532e-422f-ae58-31bc51fcafd4" providerId="ADAL" clId="{96BDCF99-927E-471F-A69C-4DB6C71D407C}" dt="2025-08-18T03:52:23.434" v="1721" actId="14100"/>
          <ac:picMkLst>
            <pc:docMk/>
            <pc:sldMk cId="0" sldId="277"/>
            <ac:picMk id="9" creationId="{B0ADEB8B-98E5-7F74-6075-374B09F1981D}"/>
          </ac:picMkLst>
        </pc:picChg>
        <pc:picChg chg="add mod">
          <ac:chgData name="Wilson, Falyn C" userId="75fa361a-532e-422f-ae58-31bc51fcafd4" providerId="ADAL" clId="{96BDCF99-927E-471F-A69C-4DB6C71D407C}" dt="2025-08-19T15:41:21.424" v="2347" actId="1076"/>
          <ac:picMkLst>
            <pc:docMk/>
            <pc:sldMk cId="0" sldId="277"/>
            <ac:picMk id="1026" creationId="{30673AA6-445B-7DDB-926E-CA5A7E758307}"/>
          </ac:picMkLst>
        </pc:picChg>
        <pc:picChg chg="add mod">
          <ac:chgData name="Wilson, Falyn C" userId="75fa361a-532e-422f-ae58-31bc51fcafd4" providerId="ADAL" clId="{96BDCF99-927E-471F-A69C-4DB6C71D407C}" dt="2025-08-19T15:58:43.930" v="2515" actId="1076"/>
          <ac:picMkLst>
            <pc:docMk/>
            <pc:sldMk cId="0" sldId="277"/>
            <ac:picMk id="1027" creationId="{F407E901-EAD7-844E-16D0-04D5689B52D7}"/>
          </ac:picMkLst>
        </pc:picChg>
      </pc:sldChg>
      <pc:sldChg chg="addSp delSp modSp mod modNotesTx">
        <pc:chgData name="Wilson, Falyn C" userId="75fa361a-532e-422f-ae58-31bc51fcafd4" providerId="ADAL" clId="{96BDCF99-927E-471F-A69C-4DB6C71D407C}" dt="2025-08-19T15:51:03.622" v="2450" actId="1076"/>
        <pc:sldMkLst>
          <pc:docMk/>
          <pc:sldMk cId="0" sldId="278"/>
        </pc:sldMkLst>
        <pc:spChg chg="add mod">
          <ac:chgData name="Wilson, Falyn C" userId="75fa361a-532e-422f-ae58-31bc51fcafd4" providerId="ADAL" clId="{96BDCF99-927E-471F-A69C-4DB6C71D407C}" dt="2025-08-18T02:44:48.654" v="794" actId="1076"/>
          <ac:spMkLst>
            <pc:docMk/>
            <pc:sldMk cId="0" sldId="278"/>
            <ac:spMk id="7" creationId="{9C45E375-75EC-EEDA-273A-4118E7BFC730}"/>
          </ac:spMkLst>
        </pc:spChg>
        <pc:spChg chg="add mod">
          <ac:chgData name="Wilson, Falyn C" userId="75fa361a-532e-422f-ae58-31bc51fcafd4" providerId="ADAL" clId="{96BDCF99-927E-471F-A69C-4DB6C71D407C}" dt="2025-08-18T03:34:28.976" v="1112" actId="1076"/>
          <ac:spMkLst>
            <pc:docMk/>
            <pc:sldMk cId="0" sldId="278"/>
            <ac:spMk id="8" creationId="{FD8086E7-17E0-8530-91FC-35E17C55A3B9}"/>
          </ac:spMkLst>
        </pc:spChg>
        <pc:spChg chg="add mod">
          <ac:chgData name="Wilson, Falyn C" userId="75fa361a-532e-422f-ae58-31bc51fcafd4" providerId="ADAL" clId="{96BDCF99-927E-471F-A69C-4DB6C71D407C}" dt="2025-08-18T03:34:39.661" v="1114" actId="14100"/>
          <ac:spMkLst>
            <pc:docMk/>
            <pc:sldMk cId="0" sldId="278"/>
            <ac:spMk id="9" creationId="{D3DB2BC4-E6DE-D8D1-5B23-8C28AF1A44AB}"/>
          </ac:spMkLst>
        </pc:spChg>
        <pc:spChg chg="add mod">
          <ac:chgData name="Wilson, Falyn C" userId="75fa361a-532e-422f-ae58-31bc51fcafd4" providerId="ADAL" clId="{96BDCF99-927E-471F-A69C-4DB6C71D407C}" dt="2025-08-18T03:36:11.495" v="1151" actId="1076"/>
          <ac:spMkLst>
            <pc:docMk/>
            <pc:sldMk cId="0" sldId="278"/>
            <ac:spMk id="10" creationId="{01E21766-D4D2-47F7-650B-8AAE57FC71AC}"/>
          </ac:spMkLst>
        </pc:spChg>
        <pc:spChg chg="add mod">
          <ac:chgData name="Wilson, Falyn C" userId="75fa361a-532e-422f-ae58-31bc51fcafd4" providerId="ADAL" clId="{96BDCF99-927E-471F-A69C-4DB6C71D407C}" dt="2025-08-18T03:36:27.555" v="1154" actId="1076"/>
          <ac:spMkLst>
            <pc:docMk/>
            <pc:sldMk cId="0" sldId="278"/>
            <ac:spMk id="11" creationId="{D21AC236-588B-1B46-60F9-8E8939FF939F}"/>
          </ac:spMkLst>
        </pc:spChg>
        <pc:spChg chg="add mod">
          <ac:chgData name="Wilson, Falyn C" userId="75fa361a-532e-422f-ae58-31bc51fcafd4" providerId="ADAL" clId="{96BDCF99-927E-471F-A69C-4DB6C71D407C}" dt="2025-08-19T15:51:03.622" v="2450" actId="1076"/>
          <ac:spMkLst>
            <pc:docMk/>
            <pc:sldMk cId="0" sldId="278"/>
            <ac:spMk id="14" creationId="{3092DE34-1B52-30C2-9441-37AD3589A54C}"/>
          </ac:spMkLst>
        </pc:spChg>
        <pc:picChg chg="add mod">
          <ac:chgData name="Wilson, Falyn C" userId="75fa361a-532e-422f-ae58-31bc51fcafd4" providerId="ADAL" clId="{96BDCF99-927E-471F-A69C-4DB6C71D407C}" dt="2025-08-19T15:49:27.111" v="2411" actId="1076"/>
          <ac:picMkLst>
            <pc:docMk/>
            <pc:sldMk cId="0" sldId="278"/>
            <ac:picMk id="4" creationId="{391F7D7D-4073-9A25-789B-634429CCD220}"/>
          </ac:picMkLst>
        </pc:picChg>
        <pc:picChg chg="add mod">
          <ac:chgData name="Wilson, Falyn C" userId="75fa361a-532e-422f-ae58-31bc51fcafd4" providerId="ADAL" clId="{96BDCF99-927E-471F-A69C-4DB6C71D407C}" dt="2025-08-19T15:49:25.523" v="2410" actId="1076"/>
          <ac:picMkLst>
            <pc:docMk/>
            <pc:sldMk cId="0" sldId="278"/>
            <ac:picMk id="6" creationId="{B5D59F3F-646C-AC11-FD8C-D6F6E11E1B54}"/>
          </ac:picMkLst>
        </pc:picChg>
      </pc:sldChg>
      <pc:sldChg chg="addSp delSp modSp mod ord modNotesTx">
        <pc:chgData name="Wilson, Falyn C" userId="75fa361a-532e-422f-ae58-31bc51fcafd4" providerId="ADAL" clId="{96BDCF99-927E-471F-A69C-4DB6C71D407C}" dt="2025-08-20T15:48:02.213" v="4654" actId="1076"/>
        <pc:sldMkLst>
          <pc:docMk/>
          <pc:sldMk cId="0" sldId="279"/>
        </pc:sldMkLst>
        <pc:spChg chg="mod">
          <ac:chgData name="Wilson, Falyn C" userId="75fa361a-532e-422f-ae58-31bc51fcafd4" providerId="ADAL" clId="{96BDCF99-927E-471F-A69C-4DB6C71D407C}" dt="2025-08-19T16:49:37.689" v="3115" actId="207"/>
          <ac:spMkLst>
            <pc:docMk/>
            <pc:sldMk cId="0" sldId="279"/>
            <ac:spMk id="2" creationId="{00000000-0000-0000-0000-000000000000}"/>
          </ac:spMkLst>
        </pc:spChg>
        <pc:spChg chg="add mod">
          <ac:chgData name="Wilson, Falyn C" userId="75fa361a-532e-422f-ae58-31bc51fcafd4" providerId="ADAL" clId="{96BDCF99-927E-471F-A69C-4DB6C71D407C}" dt="2025-08-20T15:48:02.213" v="4654" actId="1076"/>
          <ac:spMkLst>
            <pc:docMk/>
            <pc:sldMk cId="0" sldId="279"/>
            <ac:spMk id="3" creationId="{A5151956-D029-5557-8768-A505A9E50B9E}"/>
          </ac:spMkLst>
        </pc:spChg>
        <pc:spChg chg="add mod">
          <ac:chgData name="Wilson, Falyn C" userId="75fa361a-532e-422f-ae58-31bc51fcafd4" providerId="ADAL" clId="{96BDCF99-927E-471F-A69C-4DB6C71D407C}" dt="2025-08-20T15:47:57.826" v="4653" actId="1076"/>
          <ac:spMkLst>
            <pc:docMk/>
            <pc:sldMk cId="0" sldId="279"/>
            <ac:spMk id="7" creationId="{9C8DCAD6-0899-0DE1-F7FD-822C85A68E9A}"/>
          </ac:spMkLst>
        </pc:spChg>
        <pc:spChg chg="add mod">
          <ac:chgData name="Wilson, Falyn C" userId="75fa361a-532e-422f-ae58-31bc51fcafd4" providerId="ADAL" clId="{96BDCF99-927E-471F-A69C-4DB6C71D407C}" dt="2025-08-13T04:43:54.608" v="79"/>
          <ac:spMkLst>
            <pc:docMk/>
            <pc:sldMk cId="0" sldId="279"/>
            <ac:spMk id="8" creationId="{4304D802-B589-F04C-291D-A4859998BD73}"/>
          </ac:spMkLst>
        </pc:spChg>
        <pc:spChg chg="add mod">
          <ac:chgData name="Wilson, Falyn C" userId="75fa361a-532e-422f-ae58-31bc51fcafd4" providerId="ADAL" clId="{96BDCF99-927E-471F-A69C-4DB6C71D407C}" dt="2025-08-13T04:43:59.087" v="80"/>
          <ac:spMkLst>
            <pc:docMk/>
            <pc:sldMk cId="0" sldId="279"/>
            <ac:spMk id="9" creationId="{808A9F3D-8F27-9BD4-6E49-4B174C183D48}"/>
          </ac:spMkLst>
        </pc:spChg>
        <pc:spChg chg="add mod">
          <ac:chgData name="Wilson, Falyn C" userId="75fa361a-532e-422f-ae58-31bc51fcafd4" providerId="ADAL" clId="{96BDCF99-927E-471F-A69C-4DB6C71D407C}" dt="2025-08-20T15:47:49.117" v="4650" actId="1076"/>
          <ac:spMkLst>
            <pc:docMk/>
            <pc:sldMk cId="0" sldId="279"/>
            <ac:spMk id="10" creationId="{A2406FC3-B4F8-C513-B68E-B352438F5793}"/>
          </ac:spMkLst>
        </pc:spChg>
        <pc:picChg chg="add mod">
          <ac:chgData name="Wilson, Falyn C" userId="75fa361a-532e-422f-ae58-31bc51fcafd4" providerId="ADAL" clId="{96BDCF99-927E-471F-A69C-4DB6C71D407C}" dt="2025-08-20T15:47:52.995" v="4652" actId="1076"/>
          <ac:picMkLst>
            <pc:docMk/>
            <pc:sldMk cId="0" sldId="279"/>
            <ac:picMk id="4" creationId="{AC16CA61-DC31-BC91-A3AC-D2DEA308D932}"/>
          </ac:picMkLst>
        </pc:picChg>
        <pc:picChg chg="add mod">
          <ac:chgData name="Wilson, Falyn C" userId="75fa361a-532e-422f-ae58-31bc51fcafd4" providerId="ADAL" clId="{96BDCF99-927E-471F-A69C-4DB6C71D407C}" dt="2025-08-20T15:47:51.701" v="4651" actId="1076"/>
          <ac:picMkLst>
            <pc:docMk/>
            <pc:sldMk cId="0" sldId="279"/>
            <ac:picMk id="6" creationId="{CE739D99-3C0C-9BDA-B2B1-55F742087964}"/>
          </ac:picMkLst>
        </pc:picChg>
      </pc:sldChg>
      <pc:sldChg chg="addSp delSp modSp mod modNotesTx">
        <pc:chgData name="Wilson, Falyn C" userId="75fa361a-532e-422f-ae58-31bc51fcafd4" providerId="ADAL" clId="{96BDCF99-927E-471F-A69C-4DB6C71D407C}" dt="2025-08-19T19:18:37.875" v="4090" actId="1076"/>
        <pc:sldMkLst>
          <pc:docMk/>
          <pc:sldMk cId="0" sldId="280"/>
        </pc:sldMkLst>
        <pc:spChg chg="add mod">
          <ac:chgData name="Wilson, Falyn C" userId="75fa361a-532e-422f-ae58-31bc51fcafd4" providerId="ADAL" clId="{96BDCF99-927E-471F-A69C-4DB6C71D407C}" dt="2025-08-18T04:19:43.423" v="1817"/>
          <ac:spMkLst>
            <pc:docMk/>
            <pc:sldMk cId="0" sldId="280"/>
            <ac:spMk id="5" creationId="{4392B330-EFA4-7D60-336B-23D6449405E3}"/>
          </ac:spMkLst>
        </pc:spChg>
        <pc:spChg chg="add mod">
          <ac:chgData name="Wilson, Falyn C" userId="75fa361a-532e-422f-ae58-31bc51fcafd4" providerId="ADAL" clId="{96BDCF99-927E-471F-A69C-4DB6C71D407C}" dt="2025-08-18T04:20:28.924" v="1851" actId="1076"/>
          <ac:spMkLst>
            <pc:docMk/>
            <pc:sldMk cId="0" sldId="280"/>
            <ac:spMk id="6" creationId="{D420FC05-57F9-892A-B1D2-0443FCD5624F}"/>
          </ac:spMkLst>
        </pc:spChg>
        <pc:spChg chg="add mod">
          <ac:chgData name="Wilson, Falyn C" userId="75fa361a-532e-422f-ae58-31bc51fcafd4" providerId="ADAL" clId="{96BDCF99-927E-471F-A69C-4DB6C71D407C}" dt="2025-08-18T04:27:08.033" v="1956" actId="14100"/>
          <ac:spMkLst>
            <pc:docMk/>
            <pc:sldMk cId="0" sldId="280"/>
            <ac:spMk id="7" creationId="{266CB576-075E-D75B-DA5C-275A16915CBD}"/>
          </ac:spMkLst>
        </pc:spChg>
        <pc:spChg chg="add mod">
          <ac:chgData name="Wilson, Falyn C" userId="75fa361a-532e-422f-ae58-31bc51fcafd4" providerId="ADAL" clId="{96BDCF99-927E-471F-A69C-4DB6C71D407C}" dt="2025-08-19T17:04:03.449" v="3178" actId="1076"/>
          <ac:spMkLst>
            <pc:docMk/>
            <pc:sldMk cId="0" sldId="280"/>
            <ac:spMk id="8" creationId="{66BFB328-7E98-BDA2-94DE-D3BF8255D281}"/>
          </ac:spMkLst>
        </pc:spChg>
        <pc:spChg chg="add mod">
          <ac:chgData name="Wilson, Falyn C" userId="75fa361a-532e-422f-ae58-31bc51fcafd4" providerId="ADAL" clId="{96BDCF99-927E-471F-A69C-4DB6C71D407C}" dt="2025-08-19T17:05:38.615" v="3246" actId="1076"/>
          <ac:spMkLst>
            <pc:docMk/>
            <pc:sldMk cId="0" sldId="280"/>
            <ac:spMk id="10" creationId="{7F62DB0D-2C28-2815-2524-FAD2A0469B98}"/>
          </ac:spMkLst>
        </pc:spChg>
        <pc:spChg chg="add mod">
          <ac:chgData name="Wilson, Falyn C" userId="75fa361a-532e-422f-ae58-31bc51fcafd4" providerId="ADAL" clId="{96BDCF99-927E-471F-A69C-4DB6C71D407C}" dt="2025-08-19T19:18:37.875" v="4090" actId="1076"/>
          <ac:spMkLst>
            <pc:docMk/>
            <pc:sldMk cId="0" sldId="280"/>
            <ac:spMk id="11" creationId="{888E5288-ACA5-F1D1-3A08-6C8B7B01D1D7}"/>
          </ac:spMkLst>
        </pc:spChg>
        <pc:picChg chg="add mod">
          <ac:chgData name="Wilson, Falyn C" userId="75fa361a-532e-422f-ae58-31bc51fcafd4" providerId="ADAL" clId="{96BDCF99-927E-471F-A69C-4DB6C71D407C}" dt="2025-08-18T04:21:44.055" v="1931" actId="1076"/>
          <ac:picMkLst>
            <pc:docMk/>
            <pc:sldMk cId="0" sldId="280"/>
            <ac:picMk id="4" creationId="{B518376D-D060-C1FB-1590-776B3B27FFDA}"/>
          </ac:picMkLst>
        </pc:picChg>
        <pc:picChg chg="add mod">
          <ac:chgData name="Wilson, Falyn C" userId="75fa361a-532e-422f-ae58-31bc51fcafd4" providerId="ADAL" clId="{96BDCF99-927E-471F-A69C-4DB6C71D407C}" dt="2025-08-19T17:05:09.352" v="3244" actId="1076"/>
          <ac:picMkLst>
            <pc:docMk/>
            <pc:sldMk cId="0" sldId="280"/>
            <ac:picMk id="9" creationId="{9D57139B-687A-DE77-6E34-10991088491F}"/>
          </ac:picMkLst>
        </pc:picChg>
      </pc:sldChg>
      <pc:sldChg chg="addSp modSp del mod">
        <pc:chgData name="Wilson, Falyn C" userId="75fa361a-532e-422f-ae58-31bc51fcafd4" providerId="ADAL" clId="{96BDCF99-927E-471F-A69C-4DB6C71D407C}" dt="2025-08-18T03:50:18.418" v="1602" actId="2696"/>
        <pc:sldMkLst>
          <pc:docMk/>
          <pc:sldMk cId="0" sldId="281"/>
        </pc:sldMkLst>
      </pc:sldChg>
      <pc:sldChg chg="modSp mod">
        <pc:chgData name="Wilson, Falyn C" userId="75fa361a-532e-422f-ae58-31bc51fcafd4" providerId="ADAL" clId="{96BDCF99-927E-471F-A69C-4DB6C71D407C}" dt="2025-08-19T16:15:55.440" v="2564" actId="20577"/>
        <pc:sldMkLst>
          <pc:docMk/>
          <pc:sldMk cId="0" sldId="282"/>
        </pc:sldMkLst>
        <pc:spChg chg="mod">
          <ac:chgData name="Wilson, Falyn C" userId="75fa361a-532e-422f-ae58-31bc51fcafd4" providerId="ADAL" clId="{96BDCF99-927E-471F-A69C-4DB6C71D407C}" dt="2025-08-19T16:15:55.440" v="2564" actId="20577"/>
          <ac:spMkLst>
            <pc:docMk/>
            <pc:sldMk cId="0" sldId="282"/>
            <ac:spMk id="2" creationId="{00000000-0000-0000-0000-000000000000}"/>
          </ac:spMkLst>
        </pc:spChg>
      </pc:sldChg>
      <pc:sldChg chg="ord">
        <pc:chgData name="Wilson, Falyn C" userId="75fa361a-532e-422f-ae58-31bc51fcafd4" providerId="ADAL" clId="{96BDCF99-927E-471F-A69C-4DB6C71D407C}" dt="2025-08-18T04:27:13.763" v="1959" actId="20578"/>
        <pc:sldMkLst>
          <pc:docMk/>
          <pc:sldMk cId="0" sldId="283"/>
        </pc:sldMkLst>
      </pc:sldChg>
      <pc:sldChg chg="addSp modSp mod">
        <pc:chgData name="Wilson, Falyn C" userId="75fa361a-532e-422f-ae58-31bc51fcafd4" providerId="ADAL" clId="{96BDCF99-927E-471F-A69C-4DB6C71D407C}" dt="2025-08-19T19:19:33.124" v="4097" actId="688"/>
        <pc:sldMkLst>
          <pc:docMk/>
          <pc:sldMk cId="0" sldId="284"/>
        </pc:sldMkLst>
        <pc:spChg chg="mod">
          <ac:chgData name="Wilson, Falyn C" userId="75fa361a-532e-422f-ae58-31bc51fcafd4" providerId="ADAL" clId="{96BDCF99-927E-471F-A69C-4DB6C71D407C}" dt="2025-08-18T04:24:07.963" v="1954" actId="14100"/>
          <ac:spMkLst>
            <pc:docMk/>
            <pc:sldMk cId="0" sldId="284"/>
            <ac:spMk id="6" creationId="{00000000-0000-0000-0000-000000000000}"/>
          </ac:spMkLst>
        </pc:spChg>
        <pc:spChg chg="mod">
          <ac:chgData name="Wilson, Falyn C" userId="75fa361a-532e-422f-ae58-31bc51fcafd4" providerId="ADAL" clId="{96BDCF99-927E-471F-A69C-4DB6C71D407C}" dt="2025-08-19T17:02:24.333" v="3141" actId="404"/>
          <ac:spMkLst>
            <pc:docMk/>
            <pc:sldMk cId="0" sldId="284"/>
            <ac:spMk id="9" creationId="{00000000-0000-0000-0000-000000000000}"/>
          </ac:spMkLst>
        </pc:spChg>
        <pc:spChg chg="add mod">
          <ac:chgData name="Wilson, Falyn C" userId="75fa361a-532e-422f-ae58-31bc51fcafd4" providerId="ADAL" clId="{96BDCF99-927E-471F-A69C-4DB6C71D407C}" dt="2025-08-19T17:02:37.760" v="3144" actId="1076"/>
          <ac:spMkLst>
            <pc:docMk/>
            <pc:sldMk cId="0" sldId="284"/>
            <ac:spMk id="17" creationId="{8F936BCF-6F48-E3FC-11D0-08335DC2D9E1}"/>
          </ac:spMkLst>
        </pc:spChg>
        <pc:spChg chg="add mod">
          <ac:chgData name="Wilson, Falyn C" userId="75fa361a-532e-422f-ae58-31bc51fcafd4" providerId="ADAL" clId="{96BDCF99-927E-471F-A69C-4DB6C71D407C}" dt="2025-08-19T19:19:33.124" v="4097" actId="688"/>
          <ac:spMkLst>
            <pc:docMk/>
            <pc:sldMk cId="0" sldId="284"/>
            <ac:spMk id="18" creationId="{843010FB-9CE3-E268-D135-4EC0CF62C664}"/>
          </ac:spMkLst>
        </pc:spChg>
        <pc:picChg chg="add mod">
          <ac:chgData name="Wilson, Falyn C" userId="75fa361a-532e-422f-ae58-31bc51fcafd4" providerId="ADAL" clId="{96BDCF99-927E-471F-A69C-4DB6C71D407C}" dt="2025-08-19T17:02:28.667" v="3142" actId="1076"/>
          <ac:picMkLst>
            <pc:docMk/>
            <pc:sldMk cId="0" sldId="284"/>
            <ac:picMk id="16" creationId="{7752F4F4-8C38-7C0E-971A-78B9652B8CEE}"/>
          </ac:picMkLst>
        </pc:picChg>
      </pc:sldChg>
      <pc:sldChg chg="addSp delSp modSp mod modNotesTx">
        <pc:chgData name="Wilson, Falyn C" userId="75fa361a-532e-422f-ae58-31bc51fcafd4" providerId="ADAL" clId="{96BDCF99-927E-471F-A69C-4DB6C71D407C}" dt="2025-08-19T19:19:47.419" v="4103" actId="1076"/>
        <pc:sldMkLst>
          <pc:docMk/>
          <pc:sldMk cId="0" sldId="286"/>
        </pc:sldMkLst>
        <pc:spChg chg="add mod">
          <ac:chgData name="Wilson, Falyn C" userId="75fa361a-532e-422f-ae58-31bc51fcafd4" providerId="ADAL" clId="{96BDCF99-927E-471F-A69C-4DB6C71D407C}" dt="2025-08-18T03:41:58.608" v="1392"/>
          <ac:spMkLst>
            <pc:docMk/>
            <pc:sldMk cId="0" sldId="286"/>
            <ac:spMk id="5" creationId="{88546EF2-D087-070A-89C7-7E925989F85F}"/>
          </ac:spMkLst>
        </pc:spChg>
        <pc:spChg chg="add mod">
          <ac:chgData name="Wilson, Falyn C" userId="75fa361a-532e-422f-ae58-31bc51fcafd4" providerId="ADAL" clId="{96BDCF99-927E-471F-A69C-4DB6C71D407C}" dt="2025-08-18T03:43:04.066" v="1494" actId="14100"/>
          <ac:spMkLst>
            <pc:docMk/>
            <pc:sldMk cId="0" sldId="286"/>
            <ac:spMk id="6" creationId="{B75DD907-63C6-1EB8-1F9A-BAE8A0E96A5E}"/>
          </ac:spMkLst>
        </pc:spChg>
        <pc:spChg chg="add mod">
          <ac:chgData name="Wilson, Falyn C" userId="75fa361a-532e-422f-ae58-31bc51fcafd4" providerId="ADAL" clId="{96BDCF99-927E-471F-A69C-4DB6C71D407C}" dt="2025-08-18T03:57:19.579" v="1814" actId="1076"/>
          <ac:spMkLst>
            <pc:docMk/>
            <pc:sldMk cId="0" sldId="286"/>
            <ac:spMk id="7" creationId="{41C11D5C-848B-682D-A732-A836F3663339}"/>
          </ac:spMkLst>
        </pc:spChg>
        <pc:spChg chg="add mod">
          <ac:chgData name="Wilson, Falyn C" userId="75fa361a-532e-422f-ae58-31bc51fcafd4" providerId="ADAL" clId="{96BDCF99-927E-471F-A69C-4DB6C71D407C}" dt="2025-08-19T17:03:00.629" v="3169" actId="14100"/>
          <ac:spMkLst>
            <pc:docMk/>
            <pc:sldMk cId="0" sldId="286"/>
            <ac:spMk id="12" creationId="{A1371ECB-9613-CD48-CDDC-38C1B728462D}"/>
          </ac:spMkLst>
        </pc:spChg>
        <pc:spChg chg="add mod">
          <ac:chgData name="Wilson, Falyn C" userId="75fa361a-532e-422f-ae58-31bc51fcafd4" providerId="ADAL" clId="{96BDCF99-927E-471F-A69C-4DB6C71D407C}" dt="2025-08-19T19:19:47.419" v="4103" actId="1076"/>
          <ac:spMkLst>
            <pc:docMk/>
            <pc:sldMk cId="0" sldId="286"/>
            <ac:spMk id="13" creationId="{8671FC1C-B1F1-C202-1F8D-158E5E9C4BDB}"/>
          </ac:spMkLst>
        </pc:spChg>
        <pc:picChg chg="add mod">
          <ac:chgData name="Wilson, Falyn C" userId="75fa361a-532e-422f-ae58-31bc51fcafd4" providerId="ADAL" clId="{96BDCF99-927E-471F-A69C-4DB6C71D407C}" dt="2025-08-18T03:42:57.330" v="1493" actId="1076"/>
          <ac:picMkLst>
            <pc:docMk/>
            <pc:sldMk cId="0" sldId="286"/>
            <ac:picMk id="4" creationId="{2E6D301C-7568-58A2-7090-0066C7889747}"/>
          </ac:picMkLst>
        </pc:picChg>
        <pc:picChg chg="add mod">
          <ac:chgData name="Wilson, Falyn C" userId="75fa361a-532e-422f-ae58-31bc51fcafd4" providerId="ADAL" clId="{96BDCF99-927E-471F-A69C-4DB6C71D407C}" dt="2025-08-19T17:02:47.468" v="3145" actId="1076"/>
          <ac:picMkLst>
            <pc:docMk/>
            <pc:sldMk cId="0" sldId="286"/>
            <ac:picMk id="11" creationId="{37534BA9-43A6-6102-5D2B-FE75920E61FC}"/>
          </ac:picMkLst>
        </pc:picChg>
      </pc:sldChg>
      <pc:sldChg chg="modNotesTx">
        <pc:chgData name="Wilson, Falyn C" userId="75fa361a-532e-422f-ae58-31bc51fcafd4" providerId="ADAL" clId="{96BDCF99-927E-471F-A69C-4DB6C71D407C}" dt="2025-08-18T03:37:23.599" v="1273" actId="20577"/>
        <pc:sldMkLst>
          <pc:docMk/>
          <pc:sldMk cId="0" sldId="287"/>
        </pc:sldMkLst>
      </pc:sldChg>
      <pc:sldChg chg="addSp modSp mod">
        <pc:chgData name="Wilson, Falyn C" userId="75fa361a-532e-422f-ae58-31bc51fcafd4" providerId="ADAL" clId="{96BDCF99-927E-471F-A69C-4DB6C71D407C}" dt="2025-08-19T19:20:47.307" v="4137" actId="1076"/>
        <pc:sldMkLst>
          <pc:docMk/>
          <pc:sldMk cId="0" sldId="288"/>
        </pc:sldMkLst>
        <pc:spChg chg="mod">
          <ac:chgData name="Wilson, Falyn C" userId="75fa361a-532e-422f-ae58-31bc51fcafd4" providerId="ADAL" clId="{96BDCF99-927E-471F-A69C-4DB6C71D407C}" dt="2025-08-19T19:19:58.316" v="4104" actId="1076"/>
          <ac:spMkLst>
            <pc:docMk/>
            <pc:sldMk cId="0" sldId="288"/>
            <ac:spMk id="2" creationId="{00000000-0000-0000-0000-000000000000}"/>
          </ac:spMkLst>
        </pc:spChg>
        <pc:spChg chg="add mod">
          <ac:chgData name="Wilson, Falyn C" userId="75fa361a-532e-422f-ae58-31bc51fcafd4" providerId="ADAL" clId="{96BDCF99-927E-471F-A69C-4DB6C71D407C}" dt="2025-08-18T03:48:52.292" v="1601" actId="1076"/>
          <ac:spMkLst>
            <pc:docMk/>
            <pc:sldMk cId="0" sldId="288"/>
            <ac:spMk id="3" creationId="{B59AF2C2-B2D4-D4C2-B280-0B76D825D994}"/>
          </ac:spMkLst>
        </pc:spChg>
        <pc:spChg chg="add mod">
          <ac:chgData name="Wilson, Falyn C" userId="75fa361a-532e-422f-ae58-31bc51fcafd4" providerId="ADAL" clId="{96BDCF99-927E-471F-A69C-4DB6C71D407C}" dt="2025-08-18T03:48:37.107" v="1574" actId="14100"/>
          <ac:spMkLst>
            <pc:docMk/>
            <pc:sldMk cId="0" sldId="288"/>
            <ac:spMk id="4" creationId="{07FDADDD-EB26-7C78-D9D4-F524D6FC42CB}"/>
          </ac:spMkLst>
        </pc:spChg>
        <pc:spChg chg="add mod">
          <ac:chgData name="Wilson, Falyn C" userId="75fa361a-532e-422f-ae58-31bc51fcafd4" providerId="ADAL" clId="{96BDCF99-927E-471F-A69C-4DB6C71D407C}" dt="2025-08-18T03:48:41.454" v="1575"/>
          <ac:spMkLst>
            <pc:docMk/>
            <pc:sldMk cId="0" sldId="288"/>
            <ac:spMk id="5" creationId="{192392D7-AFC8-DF76-F388-F9B722C7C787}"/>
          </ac:spMkLst>
        </pc:spChg>
        <pc:spChg chg="add mod">
          <ac:chgData name="Wilson, Falyn C" userId="75fa361a-532e-422f-ae58-31bc51fcafd4" providerId="ADAL" clId="{96BDCF99-927E-471F-A69C-4DB6C71D407C}" dt="2025-08-19T18:44:05.758" v="4012" actId="1076"/>
          <ac:spMkLst>
            <pc:docMk/>
            <pc:sldMk cId="0" sldId="288"/>
            <ac:spMk id="6" creationId="{46E38F25-45CB-76A1-F452-D16187E4385D}"/>
          </ac:spMkLst>
        </pc:spChg>
        <pc:spChg chg="add mod">
          <ac:chgData name="Wilson, Falyn C" userId="75fa361a-532e-422f-ae58-31bc51fcafd4" providerId="ADAL" clId="{96BDCF99-927E-471F-A69C-4DB6C71D407C}" dt="2025-08-19T19:20:03.499" v="4106" actId="1076"/>
          <ac:spMkLst>
            <pc:docMk/>
            <pc:sldMk cId="0" sldId="288"/>
            <ac:spMk id="7" creationId="{9D463D9F-12ED-59E8-A9C4-04611151975E}"/>
          </ac:spMkLst>
        </pc:spChg>
        <pc:spChg chg="add mod">
          <ac:chgData name="Wilson, Falyn C" userId="75fa361a-532e-422f-ae58-31bc51fcafd4" providerId="ADAL" clId="{96BDCF99-927E-471F-A69C-4DB6C71D407C}" dt="2025-08-19T19:20:42.612" v="4136" actId="1076"/>
          <ac:spMkLst>
            <pc:docMk/>
            <pc:sldMk cId="0" sldId="288"/>
            <ac:spMk id="8" creationId="{1CF122C8-FCE8-B466-9155-03F4D8288C93}"/>
          </ac:spMkLst>
        </pc:spChg>
        <pc:spChg chg="add mod">
          <ac:chgData name="Wilson, Falyn C" userId="75fa361a-532e-422f-ae58-31bc51fcafd4" providerId="ADAL" clId="{96BDCF99-927E-471F-A69C-4DB6C71D407C}" dt="2025-08-19T19:20:47.307" v="4137" actId="1076"/>
          <ac:spMkLst>
            <pc:docMk/>
            <pc:sldMk cId="0" sldId="288"/>
            <ac:spMk id="9" creationId="{FF36D8F4-C57C-C415-9282-A953929F71B8}"/>
          </ac:spMkLst>
        </pc:spChg>
        <pc:spChg chg="add mod">
          <ac:chgData name="Wilson, Falyn C" userId="75fa361a-532e-422f-ae58-31bc51fcafd4" providerId="ADAL" clId="{96BDCF99-927E-471F-A69C-4DB6C71D407C}" dt="2025-08-19T19:20:28.485" v="4134" actId="1076"/>
          <ac:spMkLst>
            <pc:docMk/>
            <pc:sldMk cId="0" sldId="288"/>
            <ac:spMk id="12" creationId="{F55C34AF-440B-EDB6-EC23-87EA9A2A1E6E}"/>
          </ac:spMkLst>
        </pc:spChg>
        <pc:spChg chg="add mod">
          <ac:chgData name="Wilson, Falyn C" userId="75fa361a-532e-422f-ae58-31bc51fcafd4" providerId="ADAL" clId="{96BDCF99-927E-471F-A69C-4DB6C71D407C}" dt="2025-08-19T19:20:32.107" v="4135" actId="1076"/>
          <ac:spMkLst>
            <pc:docMk/>
            <pc:sldMk cId="0" sldId="288"/>
            <ac:spMk id="13" creationId="{7E21FC2A-B335-3FFA-024C-211D201A13C8}"/>
          </ac:spMkLst>
        </pc:spChg>
        <pc:picChg chg="add mod">
          <ac:chgData name="Wilson, Falyn C" userId="75fa361a-532e-422f-ae58-31bc51fcafd4" providerId="ADAL" clId="{96BDCF99-927E-471F-A69C-4DB6C71D407C}" dt="2025-08-19T19:20:07.910" v="4108" actId="1076"/>
          <ac:picMkLst>
            <pc:docMk/>
            <pc:sldMk cId="0" sldId="288"/>
            <ac:picMk id="11" creationId="{E2363461-A747-A8BE-C917-3EBFF949C6EA}"/>
          </ac:picMkLst>
        </pc:picChg>
      </pc:sldChg>
      <pc:sldChg chg="addSp delSp modSp mod modNotesTx">
        <pc:chgData name="Wilson, Falyn C" userId="75fa361a-532e-422f-ae58-31bc51fcafd4" providerId="ADAL" clId="{96BDCF99-927E-471F-A69C-4DB6C71D407C}" dt="2025-08-19T18:42:31" v="3987" actId="20577"/>
        <pc:sldMkLst>
          <pc:docMk/>
          <pc:sldMk cId="0" sldId="290"/>
        </pc:sldMkLst>
        <pc:spChg chg="add mod">
          <ac:chgData name="Wilson, Falyn C" userId="75fa361a-532e-422f-ae58-31bc51fcafd4" providerId="ADAL" clId="{96BDCF99-927E-471F-A69C-4DB6C71D407C}" dt="2025-08-19T17:47:42.999" v="3304" actId="20577"/>
          <ac:spMkLst>
            <pc:docMk/>
            <pc:sldMk cId="0" sldId="290"/>
            <ac:spMk id="3" creationId="{D2692068-7B43-4D01-D59B-70E99915FCA4}"/>
          </ac:spMkLst>
        </pc:spChg>
        <pc:spChg chg="add mod">
          <ac:chgData name="Wilson, Falyn C" userId="75fa361a-532e-422f-ae58-31bc51fcafd4" providerId="ADAL" clId="{96BDCF99-927E-471F-A69C-4DB6C71D407C}" dt="2025-08-19T17:47:18.058" v="3281" actId="14100"/>
          <ac:spMkLst>
            <pc:docMk/>
            <pc:sldMk cId="0" sldId="290"/>
            <ac:spMk id="4" creationId="{096212B4-9D8E-3DCE-334D-5BCCBF549F12}"/>
          </ac:spMkLst>
        </pc:spChg>
        <pc:spChg chg="add mod">
          <ac:chgData name="Wilson, Falyn C" userId="75fa361a-532e-422f-ae58-31bc51fcafd4" providerId="ADAL" clId="{96BDCF99-927E-471F-A69C-4DB6C71D407C}" dt="2025-08-19T17:47:10.790" v="3278" actId="14100"/>
          <ac:spMkLst>
            <pc:docMk/>
            <pc:sldMk cId="0" sldId="290"/>
            <ac:spMk id="5" creationId="{76A50932-A5DC-48BA-03B9-E6465F48CD7F}"/>
          </ac:spMkLst>
        </pc:spChg>
        <pc:spChg chg="add mod">
          <ac:chgData name="Wilson, Falyn C" userId="75fa361a-532e-422f-ae58-31bc51fcafd4" providerId="ADAL" clId="{96BDCF99-927E-471F-A69C-4DB6C71D407C}" dt="2025-08-19T17:49:40.611" v="3351" actId="20577"/>
          <ac:spMkLst>
            <pc:docMk/>
            <pc:sldMk cId="0" sldId="290"/>
            <ac:spMk id="14" creationId="{29C7C2AC-76AC-38D9-C963-C8D9FFCA7C34}"/>
          </ac:spMkLst>
        </pc:spChg>
        <pc:spChg chg="add mod">
          <ac:chgData name="Wilson, Falyn C" userId="75fa361a-532e-422f-ae58-31bc51fcafd4" providerId="ADAL" clId="{96BDCF99-927E-471F-A69C-4DB6C71D407C}" dt="2025-08-19T18:41:26.331" v="3744" actId="1076"/>
          <ac:spMkLst>
            <pc:docMk/>
            <pc:sldMk cId="0" sldId="290"/>
            <ac:spMk id="15" creationId="{19B4F0CB-B0C5-38F6-1838-5109F9C45B1D}"/>
          </ac:spMkLst>
        </pc:spChg>
        <pc:spChg chg="add mod">
          <ac:chgData name="Wilson, Falyn C" userId="75fa361a-532e-422f-ae58-31bc51fcafd4" providerId="ADAL" clId="{96BDCF99-927E-471F-A69C-4DB6C71D407C}" dt="2025-08-19T18:41:22.513" v="3743" actId="1076"/>
          <ac:spMkLst>
            <pc:docMk/>
            <pc:sldMk cId="0" sldId="290"/>
            <ac:spMk id="16" creationId="{97A92FB3-4E66-ED7F-E5A6-7076252F2F81}"/>
          </ac:spMkLst>
        </pc:spChg>
        <pc:spChg chg="add mod">
          <ac:chgData name="Wilson, Falyn C" userId="75fa361a-532e-422f-ae58-31bc51fcafd4" providerId="ADAL" clId="{96BDCF99-927E-471F-A69C-4DB6C71D407C}" dt="2025-08-19T18:41:43.836" v="3757" actId="1076"/>
          <ac:spMkLst>
            <pc:docMk/>
            <pc:sldMk cId="0" sldId="290"/>
            <ac:spMk id="23" creationId="{45D99D11-3FE7-4A35-62E8-F20AF37FC2F2}"/>
          </ac:spMkLst>
        </pc:spChg>
        <pc:picChg chg="add mod">
          <ac:chgData name="Wilson, Falyn C" userId="75fa361a-532e-422f-ae58-31bc51fcafd4" providerId="ADAL" clId="{96BDCF99-927E-471F-A69C-4DB6C71D407C}" dt="2025-08-19T18:41:05.970" v="3737" actId="1076"/>
          <ac:picMkLst>
            <pc:docMk/>
            <pc:sldMk cId="0" sldId="290"/>
            <ac:picMk id="7" creationId="{48DC61BD-DE3B-C939-0F0E-0226EE34779A}"/>
          </ac:picMkLst>
        </pc:picChg>
        <pc:picChg chg="add mod">
          <ac:chgData name="Wilson, Falyn C" userId="75fa361a-532e-422f-ae58-31bc51fcafd4" providerId="ADAL" clId="{96BDCF99-927E-471F-A69C-4DB6C71D407C}" dt="2025-08-19T18:41:10.945" v="3739" actId="1076"/>
          <ac:picMkLst>
            <pc:docMk/>
            <pc:sldMk cId="0" sldId="290"/>
            <ac:picMk id="9" creationId="{27CC94DB-7D44-F3AC-A1D7-FA0B41542201}"/>
          </ac:picMkLst>
        </pc:picChg>
        <pc:picChg chg="add mod">
          <ac:chgData name="Wilson, Falyn C" userId="75fa361a-532e-422f-ae58-31bc51fcafd4" providerId="ADAL" clId="{96BDCF99-927E-471F-A69C-4DB6C71D407C}" dt="2025-08-19T18:41:15.516" v="3741" actId="1076"/>
          <ac:picMkLst>
            <pc:docMk/>
            <pc:sldMk cId="0" sldId="290"/>
            <ac:picMk id="11" creationId="{72FAFED3-253A-6320-2F00-62F79BF52167}"/>
          </ac:picMkLst>
        </pc:picChg>
        <pc:picChg chg="add mod">
          <ac:chgData name="Wilson, Falyn C" userId="75fa361a-532e-422f-ae58-31bc51fcafd4" providerId="ADAL" clId="{96BDCF99-927E-471F-A69C-4DB6C71D407C}" dt="2025-08-19T18:41:49.356" v="3759" actId="1076"/>
          <ac:picMkLst>
            <pc:docMk/>
            <pc:sldMk cId="0" sldId="290"/>
            <ac:picMk id="22" creationId="{A5E321FC-BB3D-8C11-E276-B45185505293}"/>
          </ac:picMkLst>
        </pc:picChg>
      </pc:sldChg>
      <pc:sldChg chg="del">
        <pc:chgData name="Wilson, Falyn C" userId="75fa361a-532e-422f-ae58-31bc51fcafd4" providerId="ADAL" clId="{96BDCF99-927E-471F-A69C-4DB6C71D407C}" dt="2025-08-19T18:04:36.556" v="3652" actId="2696"/>
        <pc:sldMkLst>
          <pc:docMk/>
          <pc:sldMk cId="0" sldId="291"/>
        </pc:sldMkLst>
      </pc:sldChg>
      <pc:sldChg chg="modSp add mod">
        <pc:chgData name="Wilson, Falyn C" userId="75fa361a-532e-422f-ae58-31bc51fcafd4" providerId="ADAL" clId="{96BDCF99-927E-471F-A69C-4DB6C71D407C}" dt="2025-08-19T20:32:47.329" v="4542" actId="14100"/>
        <pc:sldMkLst>
          <pc:docMk/>
          <pc:sldMk cId="2110059044" sldId="293"/>
        </pc:sldMkLst>
        <pc:spChg chg="mod">
          <ac:chgData name="Wilson, Falyn C" userId="75fa361a-532e-422f-ae58-31bc51fcafd4" providerId="ADAL" clId="{96BDCF99-927E-471F-A69C-4DB6C71D407C}" dt="2025-08-19T20:32:47.329" v="4542" actId="14100"/>
          <ac:spMkLst>
            <pc:docMk/>
            <pc:sldMk cId="2110059044" sldId="293"/>
            <ac:spMk id="4" creationId="{C0440E90-A5F0-B3B4-9CC6-975ACD395C3B}"/>
          </ac:spMkLst>
        </pc:spChg>
      </pc:sldChg>
      <pc:sldChg chg="new del">
        <pc:chgData name="Wilson, Falyn C" userId="75fa361a-532e-422f-ae58-31bc51fcafd4" providerId="ADAL" clId="{96BDCF99-927E-471F-A69C-4DB6C71D407C}" dt="2025-08-18T02:17:26.936" v="270" actId="680"/>
        <pc:sldMkLst>
          <pc:docMk/>
          <pc:sldMk cId="3777260316" sldId="293"/>
        </pc:sldMkLst>
      </pc:sldChg>
      <pc:sldChg chg="addSp delSp modSp add mod ord modNotesTx">
        <pc:chgData name="Wilson, Falyn C" userId="75fa361a-532e-422f-ae58-31bc51fcafd4" providerId="ADAL" clId="{96BDCF99-927E-471F-A69C-4DB6C71D407C}" dt="2025-08-20T16:13:54.012" v="4655" actId="20577"/>
        <pc:sldMkLst>
          <pc:docMk/>
          <pc:sldMk cId="1592711324" sldId="294"/>
        </pc:sldMkLst>
        <pc:spChg chg="add mod">
          <ac:chgData name="Wilson, Falyn C" userId="75fa361a-532e-422f-ae58-31bc51fcafd4" providerId="ADAL" clId="{96BDCF99-927E-471F-A69C-4DB6C71D407C}" dt="2025-08-18T03:28:11.770" v="932" actId="20577"/>
          <ac:spMkLst>
            <pc:docMk/>
            <pc:sldMk cId="1592711324" sldId="294"/>
            <ac:spMk id="3" creationId="{8B937909-32E1-129E-8601-A26D36873FBB}"/>
          </ac:spMkLst>
        </pc:spChg>
        <pc:spChg chg="add mod">
          <ac:chgData name="Wilson, Falyn C" userId="75fa361a-532e-422f-ae58-31bc51fcafd4" providerId="ADAL" clId="{96BDCF99-927E-471F-A69C-4DB6C71D407C}" dt="2025-08-18T03:28:19.309" v="934"/>
          <ac:spMkLst>
            <pc:docMk/>
            <pc:sldMk cId="1592711324" sldId="294"/>
            <ac:spMk id="5" creationId="{0C9BFD8D-1E42-3297-BBEC-461F2ED8969F}"/>
          </ac:spMkLst>
        </pc:spChg>
        <pc:spChg chg="add mod">
          <ac:chgData name="Wilson, Falyn C" userId="75fa361a-532e-422f-ae58-31bc51fcafd4" providerId="ADAL" clId="{96BDCF99-927E-471F-A69C-4DB6C71D407C}" dt="2025-08-18T03:28:23.363" v="935"/>
          <ac:spMkLst>
            <pc:docMk/>
            <pc:sldMk cId="1592711324" sldId="294"/>
            <ac:spMk id="6" creationId="{A0F40CE9-519B-E91B-5244-AA1951C40195}"/>
          </ac:spMkLst>
        </pc:spChg>
        <pc:spChg chg="add mod">
          <ac:chgData name="Wilson, Falyn C" userId="75fa361a-532e-422f-ae58-31bc51fcafd4" providerId="ADAL" clId="{96BDCF99-927E-471F-A69C-4DB6C71D407C}" dt="2025-08-18T03:33:34.716" v="1085" actId="207"/>
          <ac:spMkLst>
            <pc:docMk/>
            <pc:sldMk cId="1592711324" sldId="294"/>
            <ac:spMk id="8" creationId="{90438FBB-0703-7105-12EE-AD8BB30927E1}"/>
          </ac:spMkLst>
        </pc:spChg>
        <pc:spChg chg="add mod">
          <ac:chgData name="Wilson, Falyn C" userId="75fa361a-532e-422f-ae58-31bc51fcafd4" providerId="ADAL" clId="{96BDCF99-927E-471F-A69C-4DB6C71D407C}" dt="2025-08-18T03:33:44.095" v="1086" actId="1076"/>
          <ac:spMkLst>
            <pc:docMk/>
            <pc:sldMk cId="1592711324" sldId="294"/>
            <ac:spMk id="10" creationId="{CBE1AE6D-DDF1-ACF2-CA39-3F3B7A05CB82}"/>
          </ac:spMkLst>
        </pc:spChg>
        <pc:spChg chg="add mod">
          <ac:chgData name="Wilson, Falyn C" userId="75fa361a-532e-422f-ae58-31bc51fcafd4" providerId="ADAL" clId="{96BDCF99-927E-471F-A69C-4DB6C71D407C}" dt="2025-08-18T03:33:59.126" v="1091" actId="1076"/>
          <ac:spMkLst>
            <pc:docMk/>
            <pc:sldMk cId="1592711324" sldId="294"/>
            <ac:spMk id="11" creationId="{711A96E7-D1E2-36A7-78B3-1B4090A7A3AB}"/>
          </ac:spMkLst>
        </pc:spChg>
        <pc:spChg chg="add mod">
          <ac:chgData name="Wilson, Falyn C" userId="75fa361a-532e-422f-ae58-31bc51fcafd4" providerId="ADAL" clId="{96BDCF99-927E-471F-A69C-4DB6C71D407C}" dt="2025-08-18T03:31:55.617" v="1037" actId="1076"/>
          <ac:spMkLst>
            <pc:docMk/>
            <pc:sldMk cId="1592711324" sldId="294"/>
            <ac:spMk id="12" creationId="{5D264D53-A779-186A-4638-A7B1D0346E67}"/>
          </ac:spMkLst>
        </pc:spChg>
        <pc:spChg chg="add mod">
          <ac:chgData name="Wilson, Falyn C" userId="75fa361a-532e-422f-ae58-31bc51fcafd4" providerId="ADAL" clId="{96BDCF99-927E-471F-A69C-4DB6C71D407C}" dt="2025-08-20T15:47:04.611" v="4627" actId="20577"/>
          <ac:spMkLst>
            <pc:docMk/>
            <pc:sldMk cId="1592711324" sldId="294"/>
            <ac:spMk id="13" creationId="{88B54E07-32DF-8026-E940-65904E54577E}"/>
          </ac:spMkLst>
        </pc:spChg>
        <pc:spChg chg="add mod">
          <ac:chgData name="Wilson, Falyn C" userId="75fa361a-532e-422f-ae58-31bc51fcafd4" providerId="ADAL" clId="{96BDCF99-927E-471F-A69C-4DB6C71D407C}" dt="2025-08-18T03:32:30.576" v="1050" actId="1076"/>
          <ac:spMkLst>
            <pc:docMk/>
            <pc:sldMk cId="1592711324" sldId="294"/>
            <ac:spMk id="14" creationId="{2692FEAE-37B8-B4CF-AF4C-C12C9C9166DF}"/>
          </ac:spMkLst>
        </pc:spChg>
        <pc:spChg chg="add mod">
          <ac:chgData name="Wilson, Falyn C" userId="75fa361a-532e-422f-ae58-31bc51fcafd4" providerId="ADAL" clId="{96BDCF99-927E-471F-A69C-4DB6C71D407C}" dt="2025-08-18T03:32:34.713" v="1052" actId="1076"/>
          <ac:spMkLst>
            <pc:docMk/>
            <pc:sldMk cId="1592711324" sldId="294"/>
            <ac:spMk id="15" creationId="{5A43AB10-4DA1-5AB7-6CBE-84514CE475E9}"/>
          </ac:spMkLst>
        </pc:spChg>
        <pc:spChg chg="add mod">
          <ac:chgData name="Wilson, Falyn C" userId="75fa361a-532e-422f-ae58-31bc51fcafd4" providerId="ADAL" clId="{96BDCF99-927E-471F-A69C-4DB6C71D407C}" dt="2025-08-18T03:32:38.263" v="1054" actId="1076"/>
          <ac:spMkLst>
            <pc:docMk/>
            <pc:sldMk cId="1592711324" sldId="294"/>
            <ac:spMk id="16" creationId="{F289738B-88BA-33D0-A395-9F31048C7CF7}"/>
          </ac:spMkLst>
        </pc:spChg>
        <pc:spChg chg="add mod">
          <ac:chgData name="Wilson, Falyn C" userId="75fa361a-532e-422f-ae58-31bc51fcafd4" providerId="ADAL" clId="{96BDCF99-927E-471F-A69C-4DB6C71D407C}" dt="2025-08-18T03:33:08.430" v="1069" actId="20577"/>
          <ac:spMkLst>
            <pc:docMk/>
            <pc:sldMk cId="1592711324" sldId="294"/>
            <ac:spMk id="17" creationId="{A7D01156-E162-320E-0AFE-5DFE30F82661}"/>
          </ac:spMkLst>
        </pc:spChg>
        <pc:spChg chg="add mod">
          <ac:chgData name="Wilson, Falyn C" userId="75fa361a-532e-422f-ae58-31bc51fcafd4" providerId="ADAL" clId="{96BDCF99-927E-471F-A69C-4DB6C71D407C}" dt="2025-08-18T03:33:14.375" v="1076" actId="20577"/>
          <ac:spMkLst>
            <pc:docMk/>
            <pc:sldMk cId="1592711324" sldId="294"/>
            <ac:spMk id="18" creationId="{E8F89494-F04C-4E96-1EEE-B2BD6F29AEEB}"/>
          </ac:spMkLst>
        </pc:spChg>
        <pc:spChg chg="add mod">
          <ac:chgData name="Wilson, Falyn C" userId="75fa361a-532e-422f-ae58-31bc51fcafd4" providerId="ADAL" clId="{96BDCF99-927E-471F-A69C-4DB6C71D407C}" dt="2025-08-18T03:33:19.009" v="1081" actId="20577"/>
          <ac:spMkLst>
            <pc:docMk/>
            <pc:sldMk cId="1592711324" sldId="294"/>
            <ac:spMk id="19" creationId="{13507A35-81B0-08F8-1B2F-47DBCD6B3D5B}"/>
          </ac:spMkLst>
        </pc:spChg>
      </pc:sldChg>
      <pc:sldChg chg="add">
        <pc:chgData name="Wilson, Falyn C" userId="75fa361a-532e-422f-ae58-31bc51fcafd4" providerId="ADAL" clId="{96BDCF99-927E-471F-A69C-4DB6C71D407C}" dt="2025-08-19T16:15:45.662" v="2543" actId="2890"/>
        <pc:sldMkLst>
          <pc:docMk/>
          <pc:sldMk cId="2432841912" sldId="295"/>
        </pc:sldMkLst>
      </pc:sldChg>
      <pc:sldChg chg="addSp delSp modSp add mod modNotesTx">
        <pc:chgData name="Wilson, Falyn C" userId="75fa361a-532e-422f-ae58-31bc51fcafd4" providerId="ADAL" clId="{96BDCF99-927E-471F-A69C-4DB6C71D407C}" dt="2025-08-19T16:52:26.136" v="3140" actId="14100"/>
        <pc:sldMkLst>
          <pc:docMk/>
          <pc:sldMk cId="496937712" sldId="296"/>
        </pc:sldMkLst>
        <pc:spChg chg="mod">
          <ac:chgData name="Wilson, Falyn C" userId="75fa361a-532e-422f-ae58-31bc51fcafd4" providerId="ADAL" clId="{96BDCF99-927E-471F-A69C-4DB6C71D407C}" dt="2025-08-19T16:25:53.860" v="2622" actId="20577"/>
          <ac:spMkLst>
            <pc:docMk/>
            <pc:sldMk cId="496937712" sldId="296"/>
            <ac:spMk id="7" creationId="{AF467492-6EB6-037B-171B-FF2C76B22DEE}"/>
          </ac:spMkLst>
        </pc:spChg>
        <pc:spChg chg="mod">
          <ac:chgData name="Wilson, Falyn C" userId="75fa361a-532e-422f-ae58-31bc51fcafd4" providerId="ADAL" clId="{96BDCF99-927E-471F-A69C-4DB6C71D407C}" dt="2025-08-19T16:26:16.055" v="2707" actId="20577"/>
          <ac:spMkLst>
            <pc:docMk/>
            <pc:sldMk cId="496937712" sldId="296"/>
            <ac:spMk id="8" creationId="{D0979B21-8FC7-EFE7-5D55-465BD0434147}"/>
          </ac:spMkLst>
        </pc:spChg>
        <pc:spChg chg="mod">
          <ac:chgData name="Wilson, Falyn C" userId="75fa361a-532e-422f-ae58-31bc51fcafd4" providerId="ADAL" clId="{96BDCF99-927E-471F-A69C-4DB6C71D407C}" dt="2025-08-19T16:52:05.378" v="3136" actId="1076"/>
          <ac:spMkLst>
            <pc:docMk/>
            <pc:sldMk cId="496937712" sldId="296"/>
            <ac:spMk id="9" creationId="{69790371-5FD1-9A65-6C4A-3561219120AC}"/>
          </ac:spMkLst>
        </pc:spChg>
        <pc:spChg chg="mod">
          <ac:chgData name="Wilson, Falyn C" userId="75fa361a-532e-422f-ae58-31bc51fcafd4" providerId="ADAL" clId="{96BDCF99-927E-471F-A69C-4DB6C71D407C}" dt="2025-08-19T16:27:45.646" v="3002" actId="1076"/>
          <ac:spMkLst>
            <pc:docMk/>
            <pc:sldMk cId="496937712" sldId="296"/>
            <ac:spMk id="10" creationId="{65A82D5D-D911-5E14-84F1-298B021AB9DB}"/>
          </ac:spMkLst>
        </pc:spChg>
        <pc:spChg chg="add mod">
          <ac:chgData name="Wilson, Falyn C" userId="75fa361a-532e-422f-ae58-31bc51fcafd4" providerId="ADAL" clId="{96BDCF99-927E-471F-A69C-4DB6C71D407C}" dt="2025-08-19T16:52:21.107" v="3138" actId="1076"/>
          <ac:spMkLst>
            <pc:docMk/>
            <pc:sldMk cId="496937712" sldId="296"/>
            <ac:spMk id="19" creationId="{3500A0F5-2654-5F24-32AA-D51661C87429}"/>
          </ac:spMkLst>
        </pc:spChg>
        <pc:spChg chg="add mod">
          <ac:chgData name="Wilson, Falyn C" userId="75fa361a-532e-422f-ae58-31bc51fcafd4" providerId="ADAL" clId="{96BDCF99-927E-471F-A69C-4DB6C71D407C}" dt="2025-08-19T16:52:26.136" v="3140" actId="14100"/>
          <ac:spMkLst>
            <pc:docMk/>
            <pc:sldMk cId="496937712" sldId="296"/>
            <ac:spMk id="20" creationId="{C57C2DD7-7944-6BBB-5407-4FD98711517A}"/>
          </ac:spMkLst>
        </pc:spChg>
        <pc:picChg chg="add mod">
          <ac:chgData name="Wilson, Falyn C" userId="75fa361a-532e-422f-ae58-31bc51fcafd4" providerId="ADAL" clId="{96BDCF99-927E-471F-A69C-4DB6C71D407C}" dt="2025-08-19T16:52:16.552" v="3137" actId="1076"/>
          <ac:picMkLst>
            <pc:docMk/>
            <pc:sldMk cId="496937712" sldId="296"/>
            <ac:picMk id="17" creationId="{1AAFAA27-D001-B2E0-6CE8-74371B5A5BC8}"/>
          </ac:picMkLst>
        </pc:picChg>
      </pc:sldChg>
      <pc:sldChg chg="addSp modSp add mod modNotesTx">
        <pc:chgData name="Wilson, Falyn C" userId="75fa361a-532e-422f-ae58-31bc51fcafd4" providerId="ADAL" clId="{96BDCF99-927E-471F-A69C-4DB6C71D407C}" dt="2025-08-19T18:18:26.637" v="3722" actId="20577"/>
        <pc:sldMkLst>
          <pc:docMk/>
          <pc:sldMk cId="2850921917" sldId="297"/>
        </pc:sldMkLst>
        <pc:spChg chg="mod">
          <ac:chgData name="Wilson, Falyn C" userId="75fa361a-532e-422f-ae58-31bc51fcafd4" providerId="ADAL" clId="{96BDCF99-927E-471F-A69C-4DB6C71D407C}" dt="2025-08-19T17:55:56.276" v="3504" actId="207"/>
          <ac:spMkLst>
            <pc:docMk/>
            <pc:sldMk cId="2850921917" sldId="297"/>
            <ac:spMk id="2" creationId="{1CFCE9FE-6E2A-7EB0-891E-9E1EC1F85A05}"/>
          </ac:spMkLst>
        </pc:spChg>
        <pc:spChg chg="mod">
          <ac:chgData name="Wilson, Falyn C" userId="75fa361a-532e-422f-ae58-31bc51fcafd4" providerId="ADAL" clId="{96BDCF99-927E-471F-A69C-4DB6C71D407C}" dt="2025-08-19T17:50:29.179" v="3409" actId="20577"/>
          <ac:spMkLst>
            <pc:docMk/>
            <pc:sldMk cId="2850921917" sldId="297"/>
            <ac:spMk id="3" creationId="{5776133A-2B91-5E3B-D21C-C6DD795D404D}"/>
          </ac:spMkLst>
        </pc:spChg>
        <pc:spChg chg="add mod">
          <ac:chgData name="Wilson, Falyn C" userId="75fa361a-532e-422f-ae58-31bc51fcafd4" providerId="ADAL" clId="{96BDCF99-927E-471F-A69C-4DB6C71D407C}" dt="2025-08-19T18:18:16.813" v="3718" actId="20577"/>
          <ac:spMkLst>
            <pc:docMk/>
            <pc:sldMk cId="2850921917" sldId="297"/>
            <ac:spMk id="10" creationId="{24E822A4-BF6A-6922-FFAB-D235B2A36F3E}"/>
          </ac:spMkLst>
        </pc:spChg>
        <pc:picChg chg="add mod">
          <ac:chgData name="Wilson, Falyn C" userId="75fa361a-532e-422f-ae58-31bc51fcafd4" providerId="ADAL" clId="{96BDCF99-927E-471F-A69C-4DB6C71D407C}" dt="2025-08-19T17:56:57.386" v="3650" actId="1440"/>
          <ac:picMkLst>
            <pc:docMk/>
            <pc:sldMk cId="2850921917" sldId="297"/>
            <ac:picMk id="7" creationId="{6F2E5BBC-3A0A-4237-7F9E-849D14E26552}"/>
          </ac:picMkLst>
        </pc:picChg>
        <pc:picChg chg="add mod">
          <ac:chgData name="Wilson, Falyn C" userId="75fa361a-532e-422f-ae58-31bc51fcafd4" providerId="ADAL" clId="{96BDCF99-927E-471F-A69C-4DB6C71D407C}" dt="2025-08-19T17:56:59.544" v="3651" actId="1440"/>
          <ac:picMkLst>
            <pc:docMk/>
            <pc:sldMk cId="2850921917" sldId="297"/>
            <ac:picMk id="9" creationId="{C2D75F99-5969-9915-90A0-371467DA83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20.08.2025</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Falyn - Welcome/Opening - Introduce myself as the new Booster President</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Falyn</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Falyn</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478324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Lynlee</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Lynlee</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a:t>Lynlee</a:t>
            </a:r>
          </a:p>
          <a:p>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a:t>Lynlee &amp; G</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Coach G</a:t>
            </a:r>
          </a:p>
          <a:p>
            <a:endParaRPr lang="en-US"/>
          </a:p>
          <a:p>
            <a:r>
              <a:rPr lang="en-US"/>
              <a:t>Turn it over to Yas</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Yas</a:t>
            </a:r>
          </a:p>
          <a:p>
            <a:endParaRPr lang="en-US"/>
          </a:p>
          <a:p>
            <a:r>
              <a:rPr lang="en-US"/>
              <a:t>Refer to handout with screenshots with instructions on how to purchase each of these items</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Yas</a:t>
            </a:r>
          </a:p>
          <a:p>
            <a:endParaRPr lang="en-US"/>
          </a:p>
          <a:p>
            <a:r>
              <a:rPr lang="en-US"/>
              <a:t>Turn it over to Tracy - Fundraising</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a:t>Falyn cover agenda</a:t>
            </a:r>
          </a:p>
          <a:p>
            <a:endParaRPr lang="en-US" dirty="0"/>
          </a:p>
          <a:p>
            <a:r>
              <a:rPr lang="en-US" dirty="0"/>
              <a:t>Turn it over and introduce Head Varsity Coach Gerardo Gonzalez</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3324921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a:t>Tracy</a:t>
            </a:r>
          </a:p>
          <a:p>
            <a:r>
              <a:rPr lang="en-US" dirty="0"/>
              <a:t>Subject to change</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dirty="0"/>
              <a:t>Tracy</a:t>
            </a:r>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1436423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dirty="0"/>
              <a:t>Tracy</a:t>
            </a:r>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2377641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EAE33-4495-E872-DF9E-92F746D76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AC54A-AC76-2399-DAE2-A30DCEA0291A}"/>
              </a:ext>
            </a:extLst>
          </p:cNvPr>
          <p:cNvSpPr>
            <a:spLocks noGrp="1" noRot="1" noChangeAspect="1"/>
          </p:cNvSpPr>
          <p:nvPr>
            <p:ph type="sldImg"/>
          </p:nvPr>
        </p:nvSpPr>
        <p:spPr>
          <a:xfrm>
            <a:off x="2354263" y="520700"/>
            <a:ext cx="4638675" cy="2609850"/>
          </a:xfrm>
        </p:spPr>
      </p:sp>
      <p:sp>
        <p:nvSpPr>
          <p:cNvPr id="3" name="Notes Placeholder 2">
            <a:extLst>
              <a:ext uri="{FF2B5EF4-FFF2-40B4-BE49-F238E27FC236}">
                <a16:creationId xmlns:a16="http://schemas.microsoft.com/office/drawing/2014/main" id="{6B1B652F-284F-DF56-9AF3-4DCAF0565A79}"/>
              </a:ext>
            </a:extLst>
          </p:cNvPr>
          <p:cNvSpPr>
            <a:spLocks noGrp="1"/>
          </p:cNvSpPr>
          <p:nvPr>
            <p:ph type="body" idx="1"/>
          </p:nvPr>
        </p:nvSpPr>
        <p:spPr/>
        <p:txBody>
          <a:bodyPr/>
          <a:lstStyle/>
          <a:p>
            <a:r>
              <a:rPr lang="en-US" dirty="0"/>
              <a:t>Tracy</a:t>
            </a:r>
          </a:p>
        </p:txBody>
      </p:sp>
      <p:sp>
        <p:nvSpPr>
          <p:cNvPr id="4" name="Slide Number Placeholder 3">
            <a:extLst>
              <a:ext uri="{FF2B5EF4-FFF2-40B4-BE49-F238E27FC236}">
                <a16:creationId xmlns:a16="http://schemas.microsoft.com/office/drawing/2014/main" id="{0EC925C7-C78C-2A69-6083-2A1E14ADDD2F}"/>
              </a:ext>
            </a:extLst>
          </p:cNvPr>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2191910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dirty="0"/>
              <a:t>Tracy &amp; Yas</a:t>
            </a:r>
          </a:p>
          <a:p>
            <a:r>
              <a:rPr lang="en-US" dirty="0"/>
              <a:t>-We need sponsors</a:t>
            </a:r>
          </a:p>
          <a:p>
            <a:r>
              <a:rPr lang="en-US" dirty="0"/>
              <a:t>-We need donations (weekend getaways in demand!)</a:t>
            </a:r>
          </a:p>
          <a:p>
            <a:r>
              <a:rPr lang="en-US" dirty="0"/>
              <a:t>-We need volunteers</a:t>
            </a:r>
          </a:p>
          <a:p>
            <a:r>
              <a:rPr lang="en-US" dirty="0"/>
              <a:t>-We need to recruit players to join us!  Friends, family and the community!</a:t>
            </a:r>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2264725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dirty="0"/>
              <a:t>Tracy</a:t>
            </a:r>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3446895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a:t>Tracy</a:t>
            </a:r>
          </a:p>
          <a:p>
            <a:r>
              <a:rPr lang="en-US" dirty="0"/>
              <a:t>Begins now through December 1</a:t>
            </a:r>
            <a:r>
              <a:rPr lang="en-US" baseline="30000" dirty="0"/>
              <a:t>st</a:t>
            </a:r>
            <a:r>
              <a:rPr lang="en-US" dirty="0"/>
              <a:t> </a:t>
            </a:r>
          </a:p>
          <a:p>
            <a:endParaRPr lang="en-US" dirty="0"/>
          </a:p>
          <a:p>
            <a:r>
              <a:rPr lang="en-US" dirty="0"/>
              <a:t>Link to order:  https://polarengraving.com/fvhsbaronbaseball</a:t>
            </a:r>
          </a:p>
          <a:p>
            <a:r>
              <a:rPr lang="en-US" dirty="0"/>
              <a:t>*Working with Polar Engraving to update our fundraising site – more to come on this!</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265042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3858360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CA9F7-D3AE-E1A2-4899-E173C9C154A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9B6E5D-E439-613B-FC66-8D1C2259BCE8}"/>
              </a:ext>
            </a:extLst>
          </p:cNvPr>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a:extLst>
              <a:ext uri="{FF2B5EF4-FFF2-40B4-BE49-F238E27FC236}">
                <a16:creationId xmlns:a16="http://schemas.microsoft.com/office/drawing/2014/main" id="{812BEE7E-0163-D396-FA36-D408FBBE8B1C}"/>
              </a:ext>
            </a:extLst>
          </p:cNvPr>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a:extLst>
              <a:ext uri="{FF2B5EF4-FFF2-40B4-BE49-F238E27FC236}">
                <a16:creationId xmlns:a16="http://schemas.microsoft.com/office/drawing/2014/main" id="{D2805B00-76E6-F46F-AFB2-5E63100D5628}"/>
              </a:ext>
            </a:extLst>
          </p:cNvPr>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a:extLst>
              <a:ext uri="{FF2B5EF4-FFF2-40B4-BE49-F238E27FC236}">
                <a16:creationId xmlns:a16="http://schemas.microsoft.com/office/drawing/2014/main" id="{01D28240-492C-29A1-44C0-6C7A6D998784}"/>
              </a:ext>
            </a:extLst>
          </p:cNvPr>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a:t>Falyn or Yas on behalf of Phill</a:t>
            </a:r>
          </a:p>
          <a:p>
            <a:r>
              <a:rPr lang="en-US" dirty="0"/>
              <a:t>We have our fall/winter games loaded and ready for volunteers to sign up!</a:t>
            </a:r>
          </a:p>
        </p:txBody>
      </p:sp>
      <p:sp>
        <p:nvSpPr>
          <p:cNvPr id="6" name="Footer Placeholder 5">
            <a:extLst>
              <a:ext uri="{FF2B5EF4-FFF2-40B4-BE49-F238E27FC236}">
                <a16:creationId xmlns:a16="http://schemas.microsoft.com/office/drawing/2014/main" id="{12B64CDC-34DB-ABF6-A84E-C502CC8143EF}"/>
              </a:ext>
            </a:extLst>
          </p:cNvPr>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C58E0068-5193-F8A9-2AD8-8A9C84493A90}"/>
              </a:ext>
            </a:extLst>
          </p:cNvPr>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3146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Coach G</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F8DED-CFFD-64C2-D792-BD92D9095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A01A8-B196-C555-7CEC-5F7C319D30AC}"/>
              </a:ext>
            </a:extLst>
          </p:cNvPr>
          <p:cNvSpPr>
            <a:spLocks noGrp="1" noRot="1" noChangeAspect="1"/>
          </p:cNvSpPr>
          <p:nvPr>
            <p:ph type="sldImg"/>
          </p:nvPr>
        </p:nvSpPr>
        <p:spPr>
          <a:xfrm>
            <a:off x="2354263" y="520700"/>
            <a:ext cx="4638675" cy="2609850"/>
          </a:xfrm>
        </p:spPr>
      </p:sp>
      <p:sp>
        <p:nvSpPr>
          <p:cNvPr id="3" name="Notes Placeholder 2">
            <a:extLst>
              <a:ext uri="{FF2B5EF4-FFF2-40B4-BE49-F238E27FC236}">
                <a16:creationId xmlns:a16="http://schemas.microsoft.com/office/drawing/2014/main" id="{BCB3E480-625C-431A-AA83-4FD21E9277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7283FB-0832-30FB-F54C-CC9704CE59D6}"/>
              </a:ext>
            </a:extLst>
          </p:cNvPr>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4183405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Angie</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Angie</a:t>
            </a:r>
          </a:p>
          <a:p>
            <a:endParaRPr lang="en-US"/>
          </a:p>
          <a:p>
            <a:r>
              <a:rPr lang="en-US"/>
              <a:t>Turn it over to Jose Grim for Spiritwear and Merch</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33</a:t>
            </a:fld>
            <a:endParaRPr lang="cs-CZ"/>
          </a:p>
        </p:txBody>
      </p:sp>
    </p:spTree>
    <p:extLst>
      <p:ext uri="{BB962C8B-B14F-4D97-AF65-F5344CB8AC3E}">
        <p14:creationId xmlns:p14="http://schemas.microsoft.com/office/powerpoint/2010/main" val="2075826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a:t>Jose Grimaldo</a:t>
            </a:r>
          </a:p>
          <a:p>
            <a:r>
              <a:rPr lang="en-US" dirty="0"/>
              <a:t>-What we have for sale tonight!</a:t>
            </a:r>
          </a:p>
          <a:p>
            <a:r>
              <a:rPr lang="en-US" dirty="0"/>
              <a:t>-Online Store – QR code on slide!</a:t>
            </a:r>
          </a:p>
          <a:p>
            <a:endParaRPr lang="en-US" dirty="0"/>
          </a:p>
          <a:p>
            <a:r>
              <a:rPr lang="en-US" dirty="0"/>
              <a:t>Turn it over to Coach G for facilities</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dirty="0"/>
              <a:t>Jeremy unable to attend parent meeting</a:t>
            </a:r>
          </a:p>
          <a:p>
            <a:r>
              <a:rPr lang="en-US" dirty="0"/>
              <a:t>G speak on behalf of our wish list and upcoming Field Day</a:t>
            </a:r>
          </a:p>
        </p:txBody>
      </p:sp>
      <p:sp>
        <p:nvSpPr>
          <p:cNvPr id="4" name="Slide Number Placeholder 3"/>
          <p:cNvSpPr>
            <a:spLocks noGrp="1"/>
          </p:cNvSpPr>
          <p:nvPr>
            <p:ph type="sldNum" sz="quarter" idx="5"/>
          </p:nvPr>
        </p:nvSpPr>
        <p:spPr/>
        <p:txBody>
          <a:bodyPr/>
          <a:lstStyle/>
          <a:p>
            <a:fld id="{871B2431-D351-4C6E-A3CF-9DFAC0E3E050}" type="slidenum">
              <a:rPr lang="cs-CZ" smtClean="0"/>
              <a:t>35</a:t>
            </a:fld>
            <a:endParaRPr lang="cs-CZ"/>
          </a:p>
        </p:txBody>
      </p:sp>
    </p:spTree>
    <p:extLst>
      <p:ext uri="{BB962C8B-B14F-4D97-AF65-F5344CB8AC3E}">
        <p14:creationId xmlns:p14="http://schemas.microsoft.com/office/powerpoint/2010/main" val="4003866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Jeremy/Coach G</a:t>
            </a:r>
          </a:p>
          <a:p>
            <a:endParaRPr lang="en-US"/>
          </a:p>
          <a:p>
            <a:r>
              <a:rPr lang="en-US"/>
              <a:t>Turn it over to Yas for misc. update &amp; how to connect with us</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37</a:t>
            </a:fld>
            <a:endParaRPr lang="cs-CZ"/>
          </a:p>
        </p:txBody>
      </p:sp>
    </p:spTree>
    <p:extLst>
      <p:ext uri="{BB962C8B-B14F-4D97-AF65-F5344CB8AC3E}">
        <p14:creationId xmlns:p14="http://schemas.microsoft.com/office/powerpoint/2010/main" val="26221119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dirty="0"/>
              <a:t>Yas</a:t>
            </a:r>
          </a:p>
          <a:p>
            <a:r>
              <a:rPr lang="en-US" dirty="0"/>
              <a:t>*Linktree houses all of our important links in one spot – can be accessed from our website as well.  The QR code to our Linktree is on the important links document in your parent packets.</a:t>
            </a:r>
          </a:p>
        </p:txBody>
      </p:sp>
      <p:sp>
        <p:nvSpPr>
          <p:cNvPr id="4" name="Slide Number Placeholder 3"/>
          <p:cNvSpPr>
            <a:spLocks noGrp="1"/>
          </p:cNvSpPr>
          <p:nvPr>
            <p:ph type="sldNum" sz="quarter" idx="5"/>
          </p:nvPr>
        </p:nvSpPr>
        <p:spPr/>
        <p:txBody>
          <a:bodyPr/>
          <a:lstStyle/>
          <a:p>
            <a:fld id="{871B2431-D351-4C6E-A3CF-9DFAC0E3E050}" type="slidenum">
              <a:rPr lang="cs-CZ" smtClean="0"/>
              <a:t>38</a:t>
            </a:fld>
            <a:endParaRPr lang="cs-CZ"/>
          </a:p>
        </p:txBody>
      </p:sp>
    </p:spTree>
    <p:extLst>
      <p:ext uri="{BB962C8B-B14F-4D97-AF65-F5344CB8AC3E}">
        <p14:creationId xmlns:p14="http://schemas.microsoft.com/office/powerpoint/2010/main" val="3018406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943B0-A7DC-CF78-2466-2B0B47243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0E2AD5-F481-30FD-41D1-4F6FC9B210FE}"/>
              </a:ext>
            </a:extLst>
          </p:cNvPr>
          <p:cNvSpPr>
            <a:spLocks noGrp="1" noRot="1" noChangeAspect="1"/>
          </p:cNvSpPr>
          <p:nvPr>
            <p:ph type="sldImg"/>
          </p:nvPr>
        </p:nvSpPr>
        <p:spPr>
          <a:xfrm>
            <a:off x="2354263" y="520700"/>
            <a:ext cx="4638675" cy="2609850"/>
          </a:xfrm>
        </p:spPr>
      </p:sp>
      <p:sp>
        <p:nvSpPr>
          <p:cNvPr id="3" name="Notes Placeholder 2">
            <a:extLst>
              <a:ext uri="{FF2B5EF4-FFF2-40B4-BE49-F238E27FC236}">
                <a16:creationId xmlns:a16="http://schemas.microsoft.com/office/drawing/2014/main" id="{D42258A0-785A-3FAE-53F8-3F6EC5BA4FCB}"/>
              </a:ext>
            </a:extLst>
          </p:cNvPr>
          <p:cNvSpPr>
            <a:spLocks noGrp="1"/>
          </p:cNvSpPr>
          <p:nvPr>
            <p:ph type="body" idx="1"/>
          </p:nvPr>
        </p:nvSpPr>
        <p:spPr/>
        <p:txBody>
          <a:bodyPr/>
          <a:lstStyle/>
          <a:p>
            <a:r>
              <a:rPr lang="en-US" dirty="0"/>
              <a:t>Yas</a:t>
            </a:r>
          </a:p>
        </p:txBody>
      </p:sp>
      <p:sp>
        <p:nvSpPr>
          <p:cNvPr id="4" name="Slide Number Placeholder 3">
            <a:extLst>
              <a:ext uri="{FF2B5EF4-FFF2-40B4-BE49-F238E27FC236}">
                <a16:creationId xmlns:a16="http://schemas.microsoft.com/office/drawing/2014/main" id="{874C7DE1-34CB-43B1-B7A8-9B7E2EF9E886}"/>
              </a:ext>
            </a:extLst>
          </p:cNvPr>
          <p:cNvSpPr>
            <a:spLocks noGrp="1"/>
          </p:cNvSpPr>
          <p:nvPr>
            <p:ph type="sldNum" sz="quarter" idx="5"/>
          </p:nvPr>
        </p:nvSpPr>
        <p:spPr/>
        <p:txBody>
          <a:bodyPr/>
          <a:lstStyle/>
          <a:p>
            <a:fld id="{871B2431-D351-4C6E-A3CF-9DFAC0E3E050}" type="slidenum">
              <a:rPr lang="cs-CZ" smtClean="0"/>
              <a:t>39</a:t>
            </a:fld>
            <a:endParaRPr lang="cs-CZ"/>
          </a:p>
        </p:txBody>
      </p:sp>
    </p:spTree>
    <p:extLst>
      <p:ext uri="{BB962C8B-B14F-4D97-AF65-F5344CB8AC3E}">
        <p14:creationId xmlns:p14="http://schemas.microsoft.com/office/powerpoint/2010/main" val="145639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Coach G</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endParaRPr lang="en-US"/>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Coach G</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1E449-334B-F208-6503-53D74DC98FC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FDA1BB-2DF5-6B71-929D-359685486E50}"/>
              </a:ext>
            </a:extLst>
          </p:cNvPr>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a:extLst>
              <a:ext uri="{FF2B5EF4-FFF2-40B4-BE49-F238E27FC236}">
                <a16:creationId xmlns:a16="http://schemas.microsoft.com/office/drawing/2014/main" id="{198434CC-3D07-2F10-36FE-5F8CC57373D1}"/>
              </a:ext>
            </a:extLst>
          </p:cNvPr>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923A3D3-1E42-AB57-36C1-D2E6BCE4AF32}"/>
              </a:ext>
            </a:extLst>
          </p:cNvPr>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a:extLst>
              <a:ext uri="{FF2B5EF4-FFF2-40B4-BE49-F238E27FC236}">
                <a16:creationId xmlns:a16="http://schemas.microsoft.com/office/drawing/2014/main" id="{2DF012CE-7B42-96ED-EE12-944BAFA664AC}"/>
              </a:ext>
            </a:extLst>
          </p:cNvPr>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Coach G</a:t>
            </a:r>
          </a:p>
        </p:txBody>
      </p:sp>
      <p:sp>
        <p:nvSpPr>
          <p:cNvPr id="6" name="Footer Placeholder 5">
            <a:extLst>
              <a:ext uri="{FF2B5EF4-FFF2-40B4-BE49-F238E27FC236}">
                <a16:creationId xmlns:a16="http://schemas.microsoft.com/office/drawing/2014/main" id="{4376616B-3A1C-538E-7DB7-3D2C15FC1E6A}"/>
              </a:ext>
            </a:extLst>
          </p:cNvPr>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a:extLst>
              <a:ext uri="{FF2B5EF4-FFF2-40B4-BE49-F238E27FC236}">
                <a16:creationId xmlns:a16="http://schemas.microsoft.com/office/drawing/2014/main" id="{187716A0-696E-AE35-0D2F-59657287BA29}"/>
              </a:ext>
            </a:extLst>
          </p:cNvPr>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extLst>
      <p:ext uri="{BB962C8B-B14F-4D97-AF65-F5344CB8AC3E}">
        <p14:creationId xmlns:p14="http://schemas.microsoft.com/office/powerpoint/2010/main" val="130496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a:t>Coach G/Tracy</a:t>
            </a:r>
          </a:p>
          <a:p>
            <a:endParaRPr lang="en-US" dirty="0"/>
          </a:p>
          <a:p>
            <a:r>
              <a:rPr lang="en-US" dirty="0"/>
              <a:t>Announcement of our goals for </a:t>
            </a:r>
            <a:r>
              <a:rPr lang="en-US"/>
              <a:t>this fundraiser</a:t>
            </a:r>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Coach G introduce Falyn</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Falyn</a:t>
            </a:r>
          </a:p>
          <a:p>
            <a:endParaRPr lang="en-US"/>
          </a:p>
          <a:p>
            <a:r>
              <a:rPr lang="en-US"/>
              <a:t>Fun Board Member Introductions</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cid:b60a6a2f-b800-4bd3-a76a-33eb1c0f4843@namprd20.prod.outlook.com" TargetMode="External"/><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sv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0" y="4695285"/>
            <a:ext cx="3602976" cy="5591715"/>
          </a:xfrm>
          <a:custGeom>
            <a:avLst/>
            <a:gdLst/>
            <a:ahLst/>
            <a:cxnLst/>
            <a:rect l="l" t="t" r="r" b="b"/>
            <a:pathLst>
              <a:path w="3602976" h="5591715">
                <a:moveTo>
                  <a:pt x="0" y="0"/>
                </a:moveTo>
                <a:lnTo>
                  <a:pt x="3602976" y="0"/>
                </a:lnTo>
                <a:lnTo>
                  <a:pt x="3602976" y="5591715"/>
                </a:lnTo>
                <a:lnTo>
                  <a:pt x="0" y="5591715"/>
                </a:lnTo>
                <a:lnTo>
                  <a:pt x="0" y="0"/>
                </a:lnTo>
                <a:close/>
              </a:path>
            </a:pathLst>
          </a:custGeom>
          <a:blipFill>
            <a:blip r:embed="rId3"/>
            <a:stretch>
              <a:fillRect/>
            </a:stretch>
          </a:blipFill>
        </p:spPr>
        <p:txBody>
          <a:bodyPr/>
          <a:lstStyle/>
          <a:p>
            <a:endParaRPr lang="en-US"/>
          </a:p>
        </p:txBody>
      </p:sp>
      <p:sp>
        <p:nvSpPr>
          <p:cNvPr id="3" name="Freeform 3"/>
          <p:cNvSpPr/>
          <p:nvPr/>
        </p:nvSpPr>
        <p:spPr>
          <a:xfrm>
            <a:off x="7793647" y="3186398"/>
            <a:ext cx="3744520" cy="3688070"/>
          </a:xfrm>
          <a:custGeom>
            <a:avLst/>
            <a:gdLst/>
            <a:ahLst/>
            <a:cxnLst/>
            <a:rect l="l" t="t" r="r" b="b"/>
            <a:pathLst>
              <a:path w="3744520" h="3688070">
                <a:moveTo>
                  <a:pt x="0" y="0"/>
                </a:moveTo>
                <a:lnTo>
                  <a:pt x="3744521" y="0"/>
                </a:lnTo>
                <a:lnTo>
                  <a:pt x="3744521" y="3688071"/>
                </a:lnTo>
                <a:lnTo>
                  <a:pt x="0" y="3688071"/>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179093" y="460180"/>
            <a:ext cx="11945641" cy="2726219"/>
          </a:xfrm>
          <a:prstGeom prst="rect">
            <a:avLst/>
          </a:prstGeom>
        </p:spPr>
        <p:txBody>
          <a:bodyPr lIns="0" tIns="0" rIns="0" bIns="0" rtlCol="0" anchor="t">
            <a:spAutoFit/>
          </a:bodyPr>
          <a:lstStyle/>
          <a:p>
            <a:pPr algn="ctr">
              <a:lnSpc>
                <a:spcPts val="10910"/>
              </a:lnSpc>
            </a:pPr>
            <a:r>
              <a:rPr lang="en-US" sz="7793">
                <a:solidFill>
                  <a:srgbClr val="F5F6F8"/>
                </a:solidFill>
                <a:latin typeface="Yearbook Solid"/>
                <a:ea typeface="Yearbook Solid"/>
                <a:cs typeface="Yearbook Solid"/>
                <a:sym typeface="Yearbook Solid"/>
              </a:rPr>
              <a:t>PARENT NIGHT BASEBALL</a:t>
            </a:r>
          </a:p>
          <a:p>
            <a:pPr algn="ctr">
              <a:lnSpc>
                <a:spcPts val="10910"/>
              </a:lnSpc>
            </a:pPr>
            <a:r>
              <a:rPr lang="en-US" sz="7793">
                <a:solidFill>
                  <a:srgbClr val="F5F6F8"/>
                </a:solidFill>
                <a:latin typeface="Yearbook Solid"/>
                <a:ea typeface="Yearbook Solid"/>
                <a:cs typeface="Yearbook Solid"/>
                <a:sym typeface="Yearbook Solid"/>
              </a:rPr>
              <a:t>2025-2026 </a:t>
            </a:r>
          </a:p>
        </p:txBody>
      </p:sp>
      <p:sp>
        <p:nvSpPr>
          <p:cNvPr id="5" name="TextBox 5"/>
          <p:cNvSpPr txBox="1"/>
          <p:nvPr/>
        </p:nvSpPr>
        <p:spPr>
          <a:xfrm>
            <a:off x="3535106" y="7199366"/>
            <a:ext cx="14507335" cy="2058934"/>
          </a:xfrm>
          <a:prstGeom prst="rect">
            <a:avLst/>
          </a:prstGeom>
        </p:spPr>
        <p:txBody>
          <a:bodyPr lIns="0" tIns="0" rIns="0" bIns="0" rtlCol="0" anchor="t">
            <a:spAutoFit/>
          </a:bodyPr>
          <a:lstStyle/>
          <a:p>
            <a:pPr algn="ctr">
              <a:lnSpc>
                <a:spcPts val="8315"/>
              </a:lnSpc>
            </a:pPr>
            <a:r>
              <a:rPr lang="en-US" sz="5939">
                <a:solidFill>
                  <a:srgbClr val="F5F6F8"/>
                </a:solidFill>
                <a:latin typeface="Yearbook Solid"/>
                <a:ea typeface="Yearbook Solid"/>
                <a:cs typeface="Yearbook Solid"/>
                <a:sym typeface="Yearbook Solid"/>
              </a:rPr>
              <a:t>WELCOME NEW AND RETURNING BARON BASEBALL FAMILIES!</a:t>
            </a:r>
          </a:p>
        </p:txBody>
      </p:sp>
      <p:sp>
        <p:nvSpPr>
          <p:cNvPr id="6" name="Freeform 6"/>
          <p:cNvSpPr/>
          <p:nvPr/>
        </p:nvSpPr>
        <p:spPr>
          <a:xfrm>
            <a:off x="14612741" y="0"/>
            <a:ext cx="3602976" cy="5591715"/>
          </a:xfrm>
          <a:custGeom>
            <a:avLst/>
            <a:gdLst/>
            <a:ahLst/>
            <a:cxnLst/>
            <a:rect l="l" t="t" r="r" b="b"/>
            <a:pathLst>
              <a:path w="3602976" h="5591715">
                <a:moveTo>
                  <a:pt x="0" y="0"/>
                </a:moveTo>
                <a:lnTo>
                  <a:pt x="3602976" y="0"/>
                </a:lnTo>
                <a:lnTo>
                  <a:pt x="3602976" y="5591715"/>
                </a:lnTo>
                <a:lnTo>
                  <a:pt x="0" y="5591715"/>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3" name="Freeform 3"/>
          <p:cNvSpPr/>
          <p:nvPr/>
        </p:nvSpPr>
        <p:spPr>
          <a:xfrm rot="3015621">
            <a:off x="610020" y="-243319"/>
            <a:ext cx="1744727" cy="3243590"/>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792995" y="3185780"/>
            <a:ext cx="4513475" cy="3915440"/>
          </a:xfrm>
          <a:custGeom>
            <a:avLst/>
            <a:gdLst/>
            <a:ahLst/>
            <a:cxnLst/>
            <a:rect l="l" t="t" r="r" b="b"/>
            <a:pathLst>
              <a:path w="4513475" h="3915440">
                <a:moveTo>
                  <a:pt x="0" y="0"/>
                </a:moveTo>
                <a:lnTo>
                  <a:pt x="4513476" y="0"/>
                </a:lnTo>
                <a:lnTo>
                  <a:pt x="4513476" y="3915440"/>
                </a:lnTo>
                <a:lnTo>
                  <a:pt x="0" y="3915440"/>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2060154" y="-180865"/>
            <a:ext cx="16227846" cy="2181004"/>
          </a:xfrm>
          <a:prstGeom prst="rect">
            <a:avLst/>
          </a:prstGeom>
        </p:spPr>
        <p:txBody>
          <a:bodyPr lIns="0" tIns="0" rIns="0" bIns="0" rtlCol="0" anchor="t">
            <a:spAutoFit/>
          </a:bodyPr>
          <a:lstStyle/>
          <a:p>
            <a:pPr algn="ctr">
              <a:lnSpc>
                <a:spcPts val="17862"/>
              </a:lnSpc>
            </a:pPr>
            <a:r>
              <a:rPr lang="en-US" sz="12758" dirty="0">
                <a:solidFill>
                  <a:srgbClr val="FBC531"/>
                </a:solidFill>
                <a:latin typeface="Yearbook Solid"/>
                <a:ea typeface="Yearbook Solid"/>
                <a:cs typeface="Yearbook Solid"/>
                <a:sym typeface="Yearbook Solid"/>
              </a:rPr>
              <a:t>our objectives:</a:t>
            </a:r>
          </a:p>
        </p:txBody>
      </p:sp>
      <p:sp>
        <p:nvSpPr>
          <p:cNvPr id="6" name="TextBox 6"/>
          <p:cNvSpPr txBox="1"/>
          <p:nvPr/>
        </p:nvSpPr>
        <p:spPr>
          <a:xfrm>
            <a:off x="1205626" y="4837982"/>
            <a:ext cx="3688215" cy="1248681"/>
          </a:xfrm>
          <a:prstGeom prst="rect">
            <a:avLst/>
          </a:prstGeom>
        </p:spPr>
        <p:txBody>
          <a:bodyPr lIns="0" tIns="0" rIns="0" bIns="0" rtlCol="0" anchor="t">
            <a:spAutoFit/>
          </a:bodyPr>
          <a:lstStyle/>
          <a:p>
            <a:pPr algn="ctr">
              <a:lnSpc>
                <a:spcPts val="3322"/>
              </a:lnSpc>
              <a:spcBef>
                <a:spcPct val="0"/>
              </a:spcBef>
            </a:pPr>
            <a:r>
              <a:rPr lang="en-US" sz="2373">
                <a:solidFill>
                  <a:srgbClr val="FBC531"/>
                </a:solidFill>
                <a:latin typeface="Yearbook Solid"/>
                <a:ea typeface="Yearbook Solid"/>
                <a:cs typeface="Yearbook Solid"/>
                <a:sym typeface="Yearbook Solid"/>
              </a:rPr>
              <a:t>support the baron baseball program financially</a:t>
            </a:r>
          </a:p>
        </p:txBody>
      </p:sp>
      <p:sp>
        <p:nvSpPr>
          <p:cNvPr id="7" name="Freeform 7"/>
          <p:cNvSpPr/>
          <p:nvPr/>
        </p:nvSpPr>
        <p:spPr>
          <a:xfrm>
            <a:off x="6705001" y="2927887"/>
            <a:ext cx="4513475" cy="3915440"/>
          </a:xfrm>
          <a:custGeom>
            <a:avLst/>
            <a:gdLst/>
            <a:ahLst/>
            <a:cxnLst/>
            <a:rect l="l" t="t" r="r" b="b"/>
            <a:pathLst>
              <a:path w="4513475" h="3915440">
                <a:moveTo>
                  <a:pt x="0" y="0"/>
                </a:moveTo>
                <a:lnTo>
                  <a:pt x="4513475" y="0"/>
                </a:lnTo>
                <a:lnTo>
                  <a:pt x="4513475" y="3915440"/>
                </a:lnTo>
                <a:lnTo>
                  <a:pt x="0" y="3915440"/>
                </a:lnTo>
                <a:lnTo>
                  <a:pt x="0" y="0"/>
                </a:lnTo>
                <a:close/>
              </a:path>
            </a:pathLst>
          </a:custGeom>
          <a:blipFill>
            <a:blip r:embed="rId6"/>
            <a:stretch>
              <a:fillRect/>
            </a:stretch>
          </a:blipFill>
        </p:spPr>
        <p:txBody>
          <a:bodyPr/>
          <a:lstStyle/>
          <a:p>
            <a:endParaRPr lang="en-US"/>
          </a:p>
        </p:txBody>
      </p:sp>
      <p:sp>
        <p:nvSpPr>
          <p:cNvPr id="8" name="TextBox 8"/>
          <p:cNvSpPr txBox="1"/>
          <p:nvPr/>
        </p:nvSpPr>
        <p:spPr>
          <a:xfrm>
            <a:off x="6748186" y="4657902"/>
            <a:ext cx="4470289" cy="828233"/>
          </a:xfrm>
          <a:prstGeom prst="rect">
            <a:avLst/>
          </a:prstGeom>
        </p:spPr>
        <p:txBody>
          <a:bodyPr lIns="0" tIns="0" rIns="0" bIns="0" rtlCol="0" anchor="t">
            <a:spAutoFit/>
          </a:bodyPr>
          <a:lstStyle/>
          <a:p>
            <a:pPr algn="ctr">
              <a:lnSpc>
                <a:spcPts val="3322"/>
              </a:lnSpc>
              <a:spcBef>
                <a:spcPct val="0"/>
              </a:spcBef>
            </a:pPr>
            <a:r>
              <a:rPr lang="en-US" sz="2373">
                <a:solidFill>
                  <a:srgbClr val="FBC531"/>
                </a:solidFill>
                <a:latin typeface="Yearbook Solid"/>
                <a:ea typeface="Yearbook Solid"/>
                <a:cs typeface="Yearbook Solid"/>
                <a:sym typeface="Yearbook Solid"/>
              </a:rPr>
              <a:t>increase community awareness of the program</a:t>
            </a:r>
          </a:p>
        </p:txBody>
      </p:sp>
      <p:sp>
        <p:nvSpPr>
          <p:cNvPr id="9" name="Freeform 9"/>
          <p:cNvSpPr/>
          <p:nvPr/>
        </p:nvSpPr>
        <p:spPr>
          <a:xfrm>
            <a:off x="12618651" y="2927887"/>
            <a:ext cx="4513475" cy="3915440"/>
          </a:xfrm>
          <a:custGeom>
            <a:avLst/>
            <a:gdLst/>
            <a:ahLst/>
            <a:cxnLst/>
            <a:rect l="l" t="t" r="r" b="b"/>
            <a:pathLst>
              <a:path w="4513475" h="3915440">
                <a:moveTo>
                  <a:pt x="0" y="0"/>
                </a:moveTo>
                <a:lnTo>
                  <a:pt x="4513475" y="0"/>
                </a:lnTo>
                <a:lnTo>
                  <a:pt x="4513475" y="3915440"/>
                </a:lnTo>
                <a:lnTo>
                  <a:pt x="0" y="3915440"/>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13092384" y="4468178"/>
            <a:ext cx="3566009" cy="1322070"/>
          </a:xfrm>
          <a:prstGeom prst="rect">
            <a:avLst/>
          </a:prstGeom>
        </p:spPr>
        <p:txBody>
          <a:bodyPr lIns="0" tIns="0" rIns="0" bIns="0" rtlCol="0" anchor="t">
            <a:spAutoFit/>
          </a:bodyPr>
          <a:lstStyle/>
          <a:p>
            <a:pPr algn="ctr">
              <a:lnSpc>
                <a:spcPts val="2650"/>
              </a:lnSpc>
              <a:spcBef>
                <a:spcPct val="0"/>
              </a:spcBef>
            </a:pPr>
            <a:r>
              <a:rPr lang="en-US" sz="1893">
                <a:solidFill>
                  <a:srgbClr val="FBC531"/>
                </a:solidFill>
                <a:latin typeface="Yearbook Solid"/>
                <a:ea typeface="Yearbook Solid"/>
                <a:cs typeface="Yearbook Solid"/>
                <a:sym typeface="Yearbook Solid"/>
              </a:rPr>
              <a:t>provide our coaches &amp; players with the resources  to maintain &amp; updgrade our fields &amp; facilities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3" name="Freeform 3"/>
          <p:cNvSpPr/>
          <p:nvPr/>
        </p:nvSpPr>
        <p:spPr>
          <a:xfrm rot="3015621">
            <a:off x="742373" y="-410951"/>
            <a:ext cx="1255007" cy="3129066"/>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2060154" y="-133240"/>
            <a:ext cx="16039952" cy="1752994"/>
          </a:xfrm>
          <a:prstGeom prst="rect">
            <a:avLst/>
          </a:prstGeom>
        </p:spPr>
        <p:txBody>
          <a:bodyPr lIns="0" tIns="0" rIns="0" bIns="0" rtlCol="0" anchor="t">
            <a:spAutoFit/>
          </a:bodyPr>
          <a:lstStyle/>
          <a:p>
            <a:pPr algn="ctr">
              <a:lnSpc>
                <a:spcPts val="14365"/>
              </a:lnSpc>
            </a:pPr>
            <a:r>
              <a:rPr lang="en-US" sz="10260">
                <a:solidFill>
                  <a:srgbClr val="FBC531"/>
                </a:solidFill>
                <a:latin typeface="Yearbook Solid"/>
                <a:ea typeface="Yearbook Solid"/>
                <a:cs typeface="Yearbook Solid"/>
                <a:sym typeface="Yearbook Solid"/>
              </a:rPr>
              <a:t>rules &amp; regulations:</a:t>
            </a:r>
          </a:p>
        </p:txBody>
      </p:sp>
      <p:sp>
        <p:nvSpPr>
          <p:cNvPr id="5" name="TextBox 5"/>
          <p:cNvSpPr txBox="1"/>
          <p:nvPr/>
        </p:nvSpPr>
        <p:spPr>
          <a:xfrm>
            <a:off x="367397" y="2673776"/>
            <a:ext cx="11593017" cy="887095"/>
          </a:xfrm>
          <a:prstGeom prst="rect">
            <a:avLst/>
          </a:prstGeom>
        </p:spPr>
        <p:txBody>
          <a:bodyPr lIns="0" tIns="0" rIns="0" bIns="0" rtlCol="0" anchor="t">
            <a:spAutoFit/>
          </a:bodyPr>
          <a:lstStyle/>
          <a:p>
            <a:pPr algn="l">
              <a:lnSpc>
                <a:spcPts val="7279"/>
              </a:lnSpc>
            </a:pPr>
            <a:r>
              <a:rPr lang="en-US" sz="5199">
                <a:solidFill>
                  <a:srgbClr val="FBC531"/>
                </a:solidFill>
                <a:latin typeface="Yearbook Solid"/>
                <a:ea typeface="Yearbook Solid"/>
                <a:cs typeface="Yearbook Solid"/>
                <a:sym typeface="Yearbook Solid"/>
              </a:rPr>
              <a:t> BUSINESS &amp; PROFESSIONS CODE 25608 </a:t>
            </a:r>
          </a:p>
        </p:txBody>
      </p:sp>
      <p:sp>
        <p:nvSpPr>
          <p:cNvPr id="6" name="TextBox 6"/>
          <p:cNvSpPr txBox="1"/>
          <p:nvPr/>
        </p:nvSpPr>
        <p:spPr>
          <a:xfrm>
            <a:off x="367397" y="5313471"/>
            <a:ext cx="12098139" cy="887095"/>
          </a:xfrm>
          <a:prstGeom prst="rect">
            <a:avLst/>
          </a:prstGeom>
        </p:spPr>
        <p:txBody>
          <a:bodyPr lIns="0" tIns="0" rIns="0" bIns="0" rtlCol="0" anchor="t">
            <a:spAutoFit/>
          </a:bodyPr>
          <a:lstStyle/>
          <a:p>
            <a:pPr algn="l">
              <a:lnSpc>
                <a:spcPts val="7279"/>
              </a:lnSpc>
            </a:pPr>
            <a:r>
              <a:rPr lang="en-US" sz="5199">
                <a:solidFill>
                  <a:srgbClr val="FBC531"/>
                </a:solidFill>
                <a:latin typeface="Yearbook Solid"/>
                <a:ea typeface="Yearbook Solid"/>
                <a:cs typeface="Yearbook Solid"/>
                <a:sym typeface="Yearbook Solid"/>
              </a:rPr>
              <a:t>DRUG &amp; TOBBACCO USAGE &amp; POSSESSION </a:t>
            </a:r>
          </a:p>
        </p:txBody>
      </p:sp>
      <p:sp>
        <p:nvSpPr>
          <p:cNvPr id="7" name="TextBox 7"/>
          <p:cNvSpPr txBox="1"/>
          <p:nvPr/>
        </p:nvSpPr>
        <p:spPr>
          <a:xfrm>
            <a:off x="367397" y="7951792"/>
            <a:ext cx="8823524" cy="887095"/>
          </a:xfrm>
          <a:prstGeom prst="rect">
            <a:avLst/>
          </a:prstGeom>
        </p:spPr>
        <p:txBody>
          <a:bodyPr lIns="0" tIns="0" rIns="0" bIns="0" rtlCol="0" anchor="t">
            <a:spAutoFit/>
          </a:bodyPr>
          <a:lstStyle/>
          <a:p>
            <a:pPr algn="l">
              <a:lnSpc>
                <a:spcPts val="7279"/>
              </a:lnSpc>
            </a:pPr>
            <a:r>
              <a:rPr lang="en-US" sz="5199">
                <a:solidFill>
                  <a:srgbClr val="FBC531"/>
                </a:solidFill>
                <a:latin typeface="Yearbook Solid"/>
                <a:ea typeface="Yearbook Solid"/>
                <a:cs typeface="Yearbook Solid"/>
                <a:sym typeface="Yearbook Solid"/>
              </a:rPr>
              <a:t>GUN FREE SCHOOL ZONE ACT  </a:t>
            </a:r>
          </a:p>
        </p:txBody>
      </p:sp>
      <p:sp>
        <p:nvSpPr>
          <p:cNvPr id="8" name="TextBox 8"/>
          <p:cNvSpPr txBox="1"/>
          <p:nvPr/>
        </p:nvSpPr>
        <p:spPr>
          <a:xfrm>
            <a:off x="567981" y="3861226"/>
            <a:ext cx="15860448" cy="1099820"/>
          </a:xfrm>
          <a:prstGeom prst="rect">
            <a:avLst/>
          </a:prstGeom>
        </p:spPr>
        <p:txBody>
          <a:bodyPr lIns="0" tIns="0" rIns="0" bIns="0" rtlCol="0" anchor="t">
            <a:spAutoFit/>
          </a:bodyPr>
          <a:lstStyle/>
          <a:p>
            <a:pPr algn="l">
              <a:lnSpc>
                <a:spcPts val="4480"/>
              </a:lnSpc>
              <a:spcBef>
                <a:spcPct val="0"/>
              </a:spcBef>
            </a:pPr>
            <a:r>
              <a:rPr lang="en-US" sz="3200">
                <a:solidFill>
                  <a:srgbClr val="FFFFFF"/>
                </a:solidFill>
                <a:latin typeface="Yearbook Solid"/>
                <a:ea typeface="Yearbook Solid"/>
                <a:cs typeface="Yearbook Solid"/>
                <a:sym typeface="Yearbook Solid"/>
              </a:rPr>
              <a:t>This law states you commit this crime if you possess, consume, sell,</a:t>
            </a:r>
          </a:p>
          <a:p>
            <a:pPr algn="l">
              <a:lnSpc>
                <a:spcPts val="4480"/>
              </a:lnSpc>
              <a:spcBef>
                <a:spcPct val="0"/>
              </a:spcBef>
            </a:pPr>
            <a:r>
              <a:rPr lang="en-US" sz="3200">
                <a:solidFill>
                  <a:srgbClr val="FFFFFF"/>
                </a:solidFill>
                <a:latin typeface="Yearbook Solid"/>
                <a:ea typeface="Yearbook Solid"/>
                <a:cs typeface="Yearbook Solid"/>
                <a:sym typeface="Yearbook Solid"/>
              </a:rPr>
              <a:t>distribute, or deliver any alcoholic beverage while on school grounds.</a:t>
            </a:r>
          </a:p>
        </p:txBody>
      </p:sp>
      <p:sp>
        <p:nvSpPr>
          <p:cNvPr id="9" name="TextBox 9"/>
          <p:cNvSpPr txBox="1"/>
          <p:nvPr/>
        </p:nvSpPr>
        <p:spPr>
          <a:xfrm>
            <a:off x="367397" y="6381541"/>
            <a:ext cx="14257909" cy="1220522"/>
          </a:xfrm>
          <a:prstGeom prst="rect">
            <a:avLst/>
          </a:prstGeom>
        </p:spPr>
        <p:txBody>
          <a:bodyPr lIns="0" tIns="0" rIns="0" bIns="0" rtlCol="0" anchor="t">
            <a:spAutoFit/>
          </a:bodyPr>
          <a:lstStyle/>
          <a:p>
            <a:pPr algn="l">
              <a:lnSpc>
                <a:spcPts val="3274"/>
              </a:lnSpc>
              <a:spcBef>
                <a:spcPct val="0"/>
              </a:spcBef>
            </a:pPr>
            <a:r>
              <a:rPr lang="en-US" sz="2339">
                <a:solidFill>
                  <a:srgbClr val="FFFFFF"/>
                </a:solidFill>
                <a:latin typeface="Yearbook Solid"/>
                <a:ea typeface="Yearbook Solid"/>
                <a:cs typeface="Yearbook Solid"/>
                <a:sym typeface="Yearbook Solid"/>
              </a:rPr>
              <a:t>All public schools in California to prohibit the use of all drugs, drug paraphernalia and</a:t>
            </a:r>
          </a:p>
          <a:p>
            <a:pPr algn="l">
              <a:lnSpc>
                <a:spcPts val="3274"/>
              </a:lnSpc>
              <a:spcBef>
                <a:spcPct val="0"/>
              </a:spcBef>
            </a:pPr>
            <a:r>
              <a:rPr lang="en-US" sz="2339">
                <a:solidFill>
                  <a:srgbClr val="FFFFFF"/>
                </a:solidFill>
                <a:latin typeface="Yearbook Solid"/>
                <a:ea typeface="Yearbook Solid"/>
                <a:cs typeface="Yearbook Solid"/>
                <a:sym typeface="Yearbook Solid"/>
              </a:rPr>
              <a:t>tobacco products, including all electronic smoking devices, on all school property and in</a:t>
            </a:r>
          </a:p>
          <a:p>
            <a:pPr algn="l">
              <a:lnSpc>
                <a:spcPts val="3274"/>
              </a:lnSpc>
              <a:spcBef>
                <a:spcPct val="0"/>
              </a:spcBef>
            </a:pPr>
            <a:r>
              <a:rPr lang="en-US" sz="2339">
                <a:solidFill>
                  <a:srgbClr val="FFFFFF"/>
                </a:solidFill>
                <a:latin typeface="Yearbook Solid"/>
                <a:ea typeface="Yearbook Solid"/>
                <a:cs typeface="Yearbook Solid"/>
                <a:sym typeface="Yearbook Solid"/>
              </a:rPr>
              <a:t>all district vehicles at all times.</a:t>
            </a:r>
          </a:p>
        </p:txBody>
      </p:sp>
      <p:sp>
        <p:nvSpPr>
          <p:cNvPr id="10" name="TextBox 10"/>
          <p:cNvSpPr txBox="1"/>
          <p:nvPr/>
        </p:nvSpPr>
        <p:spPr>
          <a:xfrm>
            <a:off x="367397" y="8819837"/>
            <a:ext cx="14257909" cy="1243965"/>
          </a:xfrm>
          <a:prstGeom prst="rect">
            <a:avLst/>
          </a:prstGeom>
        </p:spPr>
        <p:txBody>
          <a:bodyPr lIns="0" tIns="0" rIns="0" bIns="0" rtlCol="0" anchor="t">
            <a:spAutoFit/>
          </a:bodyPr>
          <a:lstStyle/>
          <a:p>
            <a:pPr algn="l">
              <a:lnSpc>
                <a:spcPts val="3359"/>
              </a:lnSpc>
              <a:spcBef>
                <a:spcPct val="0"/>
              </a:spcBef>
            </a:pPr>
            <a:r>
              <a:rPr lang="en-US" sz="2400">
                <a:solidFill>
                  <a:srgbClr val="FFFFFF"/>
                </a:solidFill>
                <a:latin typeface="Yearbook Solid"/>
                <a:ea typeface="Yearbook Solid"/>
                <a:cs typeface="Yearbook Solid"/>
                <a:sym typeface="Yearbook Solid"/>
              </a:rPr>
              <a:t>It is illegal for a person to have or use a gun in a school zone.  A school zone is any area that is within 1,000 feet of a public or private school. This is a felony offence and the penalties for violating this law include a prison sentence up to 5 years.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TextBox 2"/>
          <p:cNvSpPr txBox="1"/>
          <p:nvPr/>
        </p:nvSpPr>
        <p:spPr>
          <a:xfrm>
            <a:off x="1357199" y="2773967"/>
            <a:ext cx="15573603" cy="3604262"/>
          </a:xfrm>
          <a:prstGeom prst="rect">
            <a:avLst/>
          </a:prstGeom>
        </p:spPr>
        <p:txBody>
          <a:bodyPr lIns="0" tIns="0" rIns="0" bIns="0" rtlCol="0" anchor="t">
            <a:spAutoFit/>
          </a:bodyPr>
          <a:lstStyle/>
          <a:p>
            <a:pPr algn="ctr">
              <a:lnSpc>
                <a:spcPts val="14489"/>
              </a:lnSpc>
            </a:pPr>
            <a:r>
              <a:rPr lang="en-US" sz="10349">
                <a:solidFill>
                  <a:srgbClr val="FBC531"/>
                </a:solidFill>
                <a:latin typeface="Yearbook Solid"/>
                <a:ea typeface="Yearbook Solid"/>
                <a:cs typeface="Yearbook Solid"/>
                <a:sym typeface="Yearbook Solid"/>
              </a:rPr>
              <a:t>Lynlee Combs</a:t>
            </a:r>
          </a:p>
          <a:p>
            <a:pPr algn="ctr">
              <a:lnSpc>
                <a:spcPts val="14489"/>
              </a:lnSpc>
            </a:pPr>
            <a:r>
              <a:rPr lang="en-US" sz="10349">
                <a:solidFill>
                  <a:srgbClr val="FFFFFF"/>
                </a:solidFill>
                <a:latin typeface="Yearbook Solid"/>
                <a:ea typeface="Yearbook Solid"/>
                <a:cs typeface="Yearbook Solid"/>
                <a:sym typeface="Yearbook Solid"/>
              </a:rPr>
              <a:t>Treasurer</a:t>
            </a:r>
          </a:p>
        </p:txBody>
      </p:sp>
      <p:sp>
        <p:nvSpPr>
          <p:cNvPr id="3" name="Freeform 3"/>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4" name="Freeform 4"/>
          <p:cNvSpPr/>
          <p:nvPr/>
        </p:nvSpPr>
        <p:spPr>
          <a:xfrm rot="3015621">
            <a:off x="633727" y="-268979"/>
            <a:ext cx="1666317" cy="3218709"/>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4916623" y="7274769"/>
            <a:ext cx="2936305" cy="270510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3" name="Freeform 3"/>
          <p:cNvSpPr/>
          <p:nvPr/>
        </p:nvSpPr>
        <p:spPr>
          <a:xfrm rot="3015621">
            <a:off x="740681" y="-25744"/>
            <a:ext cx="1261836" cy="2832787"/>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3154680" y="1514158"/>
            <a:ext cx="14104620" cy="2004168"/>
            <a:chOff x="0" y="0"/>
            <a:chExt cx="3714797" cy="527847"/>
          </a:xfrm>
        </p:grpSpPr>
        <p:sp>
          <p:nvSpPr>
            <p:cNvPr id="5" name="Freeform 5"/>
            <p:cNvSpPr/>
            <p:nvPr/>
          </p:nvSpPr>
          <p:spPr>
            <a:xfrm>
              <a:off x="0" y="0"/>
              <a:ext cx="3714797" cy="527847"/>
            </a:xfrm>
            <a:custGeom>
              <a:avLst/>
              <a:gdLst/>
              <a:ahLst/>
              <a:cxnLst/>
              <a:rect l="l" t="t" r="r" b="b"/>
              <a:pathLst>
                <a:path w="3714797" h="527847">
                  <a:moveTo>
                    <a:pt x="0" y="0"/>
                  </a:moveTo>
                  <a:lnTo>
                    <a:pt x="3714797" y="0"/>
                  </a:lnTo>
                  <a:lnTo>
                    <a:pt x="3714797" y="527847"/>
                  </a:lnTo>
                  <a:lnTo>
                    <a:pt x="0" y="527847"/>
                  </a:lnTo>
                  <a:close/>
                </a:path>
              </a:pathLst>
            </a:custGeom>
            <a:solidFill>
              <a:srgbClr val="C03131"/>
            </a:solidFill>
          </p:spPr>
          <p:txBody>
            <a:bodyPr/>
            <a:lstStyle/>
            <a:p>
              <a:endParaRPr lang="en-US"/>
            </a:p>
          </p:txBody>
        </p:sp>
        <p:sp>
          <p:nvSpPr>
            <p:cNvPr id="6" name="TextBox 6"/>
            <p:cNvSpPr txBox="1"/>
            <p:nvPr/>
          </p:nvSpPr>
          <p:spPr>
            <a:xfrm>
              <a:off x="0" y="-47625"/>
              <a:ext cx="3714797" cy="575472"/>
            </a:xfrm>
            <a:prstGeom prst="rect">
              <a:avLst/>
            </a:prstGeom>
          </p:spPr>
          <p:txBody>
            <a:bodyPr lIns="50800" tIns="50800" rIns="50800" bIns="50800" rtlCol="0" anchor="ctr"/>
            <a:lstStyle/>
            <a:p>
              <a:pPr algn="ctr">
                <a:lnSpc>
                  <a:spcPts val="3322"/>
                </a:lnSpc>
              </a:pPr>
              <a:endParaRPr/>
            </a:p>
          </p:txBody>
        </p:sp>
      </p:grpSp>
      <p:sp>
        <p:nvSpPr>
          <p:cNvPr id="7" name="TextBox 7"/>
          <p:cNvSpPr txBox="1"/>
          <p:nvPr/>
        </p:nvSpPr>
        <p:spPr>
          <a:xfrm>
            <a:off x="2187014" y="-238836"/>
            <a:ext cx="16039952" cy="1752994"/>
          </a:xfrm>
          <a:prstGeom prst="rect">
            <a:avLst/>
          </a:prstGeom>
        </p:spPr>
        <p:txBody>
          <a:bodyPr lIns="0" tIns="0" rIns="0" bIns="0" rtlCol="0" anchor="t">
            <a:spAutoFit/>
          </a:bodyPr>
          <a:lstStyle/>
          <a:p>
            <a:pPr algn="ctr">
              <a:lnSpc>
                <a:spcPts val="14365"/>
              </a:lnSpc>
            </a:pPr>
            <a:r>
              <a:rPr lang="en-US" sz="10260">
                <a:solidFill>
                  <a:srgbClr val="FBC531"/>
                </a:solidFill>
                <a:latin typeface="Yearbook Solid"/>
                <a:ea typeface="Yearbook Solid"/>
                <a:cs typeface="Yearbook Solid"/>
                <a:sym typeface="Yearbook Solid"/>
              </a:rPr>
              <a:t>FINANCIAL REVIEW:</a:t>
            </a:r>
          </a:p>
        </p:txBody>
      </p:sp>
      <p:sp>
        <p:nvSpPr>
          <p:cNvPr id="8" name="TextBox 8"/>
          <p:cNvSpPr txBox="1"/>
          <p:nvPr/>
        </p:nvSpPr>
        <p:spPr>
          <a:xfrm>
            <a:off x="2808166" y="1659681"/>
            <a:ext cx="14451134" cy="1811020"/>
          </a:xfrm>
          <a:prstGeom prst="rect">
            <a:avLst/>
          </a:prstGeom>
        </p:spPr>
        <p:txBody>
          <a:bodyPr lIns="0" tIns="0" rIns="0" bIns="0" rtlCol="0" anchor="t">
            <a:spAutoFit/>
          </a:bodyPr>
          <a:lstStyle/>
          <a:p>
            <a:pPr algn="ctr">
              <a:lnSpc>
                <a:spcPts val="7279"/>
              </a:lnSpc>
            </a:pPr>
            <a:r>
              <a:rPr lang="en-US" sz="5199" dirty="0">
                <a:solidFill>
                  <a:srgbClr val="FDFDFE"/>
                </a:solidFill>
                <a:latin typeface="Yearbook Solid"/>
                <a:ea typeface="Yearbook Solid"/>
                <a:cs typeface="Yearbook Solid"/>
                <a:sym typeface="Yearbook Solid"/>
              </a:rPr>
              <a:t>FVHS &amp; HBUHSD PROVIDE ZERO FUNDING TO OUR PROGRAM</a:t>
            </a:r>
          </a:p>
        </p:txBody>
      </p:sp>
      <p:sp>
        <p:nvSpPr>
          <p:cNvPr id="9" name="TextBox 9"/>
          <p:cNvSpPr txBox="1"/>
          <p:nvPr/>
        </p:nvSpPr>
        <p:spPr>
          <a:xfrm>
            <a:off x="435072" y="3901470"/>
            <a:ext cx="11575157" cy="887095"/>
          </a:xfrm>
          <a:prstGeom prst="rect">
            <a:avLst/>
          </a:prstGeom>
        </p:spPr>
        <p:txBody>
          <a:bodyPr lIns="0" tIns="0" rIns="0" bIns="0" rtlCol="0" anchor="t">
            <a:spAutoFit/>
          </a:bodyPr>
          <a:lstStyle/>
          <a:p>
            <a:pPr algn="l">
              <a:lnSpc>
                <a:spcPts val="7279"/>
              </a:lnSpc>
            </a:pPr>
            <a:r>
              <a:rPr lang="en-US" sz="5199" dirty="0">
                <a:solidFill>
                  <a:srgbClr val="FBC531"/>
                </a:solidFill>
                <a:latin typeface="Yearbook Solid"/>
                <a:ea typeface="Yearbook Solid"/>
                <a:cs typeface="Yearbook Solid"/>
                <a:sym typeface="Yearbook Solid"/>
              </a:rPr>
              <a:t>2025-2026 OVERALL BUDGET:  </a:t>
            </a:r>
            <a:r>
              <a:rPr lang="en-US" sz="5199" dirty="0">
                <a:solidFill>
                  <a:srgbClr val="FDFDFE"/>
                </a:solidFill>
                <a:latin typeface="Yearbook Solid"/>
                <a:ea typeface="Yearbook Solid"/>
                <a:cs typeface="Yearbook Solid"/>
                <a:sym typeface="Yearbook Solid"/>
              </a:rPr>
              <a:t>$198,000</a:t>
            </a:r>
          </a:p>
        </p:txBody>
      </p:sp>
      <p:sp>
        <p:nvSpPr>
          <p:cNvPr id="10" name="TextBox 10"/>
          <p:cNvSpPr txBox="1"/>
          <p:nvPr/>
        </p:nvSpPr>
        <p:spPr>
          <a:xfrm>
            <a:off x="435072" y="5553976"/>
            <a:ext cx="10945912" cy="887095"/>
          </a:xfrm>
          <a:prstGeom prst="rect">
            <a:avLst/>
          </a:prstGeom>
        </p:spPr>
        <p:txBody>
          <a:bodyPr lIns="0" tIns="0" rIns="0" bIns="0" rtlCol="0" anchor="t">
            <a:spAutoFit/>
          </a:bodyPr>
          <a:lstStyle/>
          <a:p>
            <a:pPr algn="l">
              <a:lnSpc>
                <a:spcPts val="7279"/>
              </a:lnSpc>
            </a:pPr>
            <a:r>
              <a:rPr lang="en-US" sz="5199" dirty="0">
                <a:solidFill>
                  <a:srgbClr val="FBC531"/>
                </a:solidFill>
                <a:latin typeface="Yearbook Solid"/>
                <a:ea typeface="Yearbook Solid"/>
                <a:cs typeface="Yearbook Solid"/>
                <a:sym typeface="Yearbook Solid"/>
              </a:rPr>
              <a:t>OVERALL COST PER PLAYER:  </a:t>
            </a:r>
            <a:r>
              <a:rPr lang="en-US" sz="5199" dirty="0">
                <a:solidFill>
                  <a:srgbClr val="FDFDFE"/>
                </a:solidFill>
                <a:latin typeface="Yearbook Solid"/>
                <a:ea typeface="Yearbook Solid"/>
                <a:cs typeface="Yearbook Solid"/>
                <a:sym typeface="Yearbook Solid"/>
              </a:rPr>
              <a:t>$3,300</a:t>
            </a:r>
          </a:p>
        </p:txBody>
      </p:sp>
      <p:sp>
        <p:nvSpPr>
          <p:cNvPr id="11" name="TextBox 11"/>
          <p:cNvSpPr txBox="1"/>
          <p:nvPr/>
        </p:nvSpPr>
        <p:spPr>
          <a:xfrm>
            <a:off x="435072" y="7206482"/>
            <a:ext cx="11580416" cy="887095"/>
          </a:xfrm>
          <a:prstGeom prst="rect">
            <a:avLst/>
          </a:prstGeom>
        </p:spPr>
        <p:txBody>
          <a:bodyPr lIns="0" tIns="0" rIns="0" bIns="0" rtlCol="0" anchor="t">
            <a:spAutoFit/>
          </a:bodyPr>
          <a:lstStyle/>
          <a:p>
            <a:pPr algn="l">
              <a:lnSpc>
                <a:spcPts val="7279"/>
              </a:lnSpc>
            </a:pPr>
            <a:r>
              <a:rPr lang="en-US" sz="5199" dirty="0">
                <a:solidFill>
                  <a:srgbClr val="FBC531"/>
                </a:solidFill>
                <a:latin typeface="Yearbook Solid"/>
                <a:ea typeface="Yearbook Solid"/>
                <a:cs typeface="Yearbook Solid"/>
                <a:sym typeface="Yearbook Solid"/>
              </a:rPr>
              <a:t>2025-26 BARON BASEBALL FEE:  </a:t>
            </a:r>
            <a:r>
              <a:rPr lang="en-US" sz="5199" dirty="0">
                <a:solidFill>
                  <a:srgbClr val="FDFDFE"/>
                </a:solidFill>
                <a:latin typeface="Yearbook Solid"/>
                <a:ea typeface="Yearbook Solid"/>
                <a:cs typeface="Yearbook Solid"/>
                <a:sym typeface="Yearbook Solid"/>
              </a:rPr>
              <a:t>$1,800</a:t>
            </a:r>
          </a:p>
        </p:txBody>
      </p:sp>
      <p:pic>
        <p:nvPicPr>
          <p:cNvPr id="2050" name="Picture 2">
            <a:extLst>
              <a:ext uri="{FF2B5EF4-FFF2-40B4-BE49-F238E27FC236}">
                <a16:creationId xmlns:a16="http://schemas.microsoft.com/office/drawing/2014/main" id="{6D5C1059-7504-1B70-A6F0-9B8D9F135C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54200" y="4201426"/>
            <a:ext cx="2705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49F63584-1DF6-76DE-FB4E-8426B9A612DD}"/>
              </a:ext>
            </a:extLst>
          </p:cNvPr>
          <p:cNvSpPr txBox="1"/>
          <p:nvPr/>
        </p:nvSpPr>
        <p:spPr>
          <a:xfrm>
            <a:off x="14791944" y="3624959"/>
            <a:ext cx="2229612" cy="523220"/>
          </a:xfrm>
          <a:prstGeom prst="rect">
            <a:avLst/>
          </a:prstGeom>
          <a:noFill/>
        </p:spPr>
        <p:txBody>
          <a:bodyPr wrap="square">
            <a:spAutoFit/>
          </a:bodyPr>
          <a:lstStyle/>
          <a:p>
            <a:r>
              <a:rPr lang="en-US" sz="1800" dirty="0">
                <a:solidFill>
                  <a:srgbClr val="FBC531"/>
                </a:solidFill>
                <a:latin typeface="Yearbook Solid"/>
                <a:ea typeface="Yearbook Solid"/>
                <a:cs typeface="Yearbook Solid"/>
                <a:sym typeface="Yearbook Solid"/>
              </a:rPr>
              <a:t>:</a:t>
            </a:r>
            <a:r>
              <a:rPr lang="en-US" sz="2800" dirty="0">
                <a:solidFill>
                  <a:srgbClr val="FDFDFE"/>
                </a:solidFill>
                <a:latin typeface="Yearbook Solid"/>
                <a:ea typeface="Yearbook Solid"/>
                <a:cs typeface="Yearbook Solid"/>
                <a:sym typeface="Yearbook Solid"/>
              </a:rPr>
              <a:t>pay here!</a:t>
            </a:r>
            <a:endParaRPr lang="en-US" dirty="0"/>
          </a:p>
        </p:txBody>
      </p:sp>
      <p:sp>
        <p:nvSpPr>
          <p:cNvPr id="14" name="Arrow: Right 13">
            <a:extLst>
              <a:ext uri="{FF2B5EF4-FFF2-40B4-BE49-F238E27FC236}">
                <a16:creationId xmlns:a16="http://schemas.microsoft.com/office/drawing/2014/main" id="{2F80181D-7034-6420-145D-5FEED3F45625}"/>
              </a:ext>
            </a:extLst>
          </p:cNvPr>
          <p:cNvSpPr/>
          <p:nvPr/>
        </p:nvSpPr>
        <p:spPr>
          <a:xfrm rot="19697231">
            <a:off x="12403327" y="6433356"/>
            <a:ext cx="1757777" cy="78878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3" name="Freeform 3"/>
          <p:cNvSpPr/>
          <p:nvPr/>
        </p:nvSpPr>
        <p:spPr>
          <a:xfrm rot="3015621">
            <a:off x="605479" y="-327215"/>
            <a:ext cx="1570414" cy="3337166"/>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2187014" y="-200736"/>
            <a:ext cx="14871423" cy="1380549"/>
          </a:xfrm>
          <a:prstGeom prst="rect">
            <a:avLst/>
          </a:prstGeom>
        </p:spPr>
        <p:txBody>
          <a:bodyPr lIns="0" tIns="0" rIns="0" bIns="0" rtlCol="0" anchor="t">
            <a:spAutoFit/>
          </a:bodyPr>
          <a:lstStyle/>
          <a:p>
            <a:pPr algn="ctr">
              <a:lnSpc>
                <a:spcPts val="11291"/>
              </a:lnSpc>
            </a:pPr>
            <a:r>
              <a:rPr lang="en-US" sz="8065">
                <a:solidFill>
                  <a:srgbClr val="FBC531"/>
                </a:solidFill>
                <a:latin typeface="Yearbook Solid"/>
                <a:ea typeface="Yearbook Solid"/>
                <a:cs typeface="Yearbook Solid"/>
                <a:sym typeface="Yearbook Solid"/>
              </a:rPr>
              <a:t>BREAKDOWN OF DONATIONS:</a:t>
            </a:r>
          </a:p>
        </p:txBody>
      </p:sp>
      <p:sp>
        <p:nvSpPr>
          <p:cNvPr id="5" name="TextBox 5"/>
          <p:cNvSpPr txBox="1"/>
          <p:nvPr/>
        </p:nvSpPr>
        <p:spPr>
          <a:xfrm>
            <a:off x="1968202" y="2007235"/>
            <a:ext cx="15405398" cy="902170"/>
          </a:xfrm>
          <a:prstGeom prst="rect">
            <a:avLst/>
          </a:prstGeom>
        </p:spPr>
        <p:txBody>
          <a:bodyPr wrap="square" lIns="0" tIns="0" rIns="0" bIns="0" rtlCol="0" anchor="t">
            <a:spAutoFit/>
          </a:bodyPr>
          <a:lstStyle/>
          <a:p>
            <a:pPr algn="l">
              <a:lnSpc>
                <a:spcPts val="7279"/>
              </a:lnSpc>
            </a:pPr>
            <a:r>
              <a:rPr lang="en-US" sz="5199" dirty="0">
                <a:solidFill>
                  <a:srgbClr val="FBC531"/>
                </a:solidFill>
                <a:latin typeface="Yearbook Solid"/>
                <a:ea typeface="Yearbook Solid"/>
                <a:cs typeface="Yearbook Solid"/>
                <a:sym typeface="Yearbook Solid"/>
              </a:rPr>
              <a:t>FALL DONATION #1:  </a:t>
            </a:r>
            <a:r>
              <a:rPr lang="en-US" sz="5199" dirty="0">
                <a:solidFill>
                  <a:srgbClr val="C03131"/>
                </a:solidFill>
                <a:latin typeface="Yearbook Solid"/>
                <a:ea typeface="Yearbook Solid"/>
                <a:cs typeface="Yearbook Solid"/>
                <a:sym typeface="Yearbook Solid"/>
              </a:rPr>
              <a:t>September 15TH</a:t>
            </a:r>
            <a:r>
              <a:rPr lang="en-US" sz="5199" dirty="0">
                <a:solidFill>
                  <a:srgbClr val="FBC531"/>
                </a:solidFill>
                <a:latin typeface="Yearbook Solid"/>
                <a:ea typeface="Yearbook Solid"/>
                <a:cs typeface="Yearbook Solid"/>
                <a:sym typeface="Yearbook Solid"/>
              </a:rPr>
              <a:t> </a:t>
            </a:r>
            <a:r>
              <a:rPr lang="en-US" sz="5199" dirty="0">
                <a:solidFill>
                  <a:srgbClr val="F5F6F8"/>
                </a:solidFill>
                <a:latin typeface="Yearbook Solid"/>
                <a:ea typeface="Yearbook Solid"/>
                <a:cs typeface="Yearbook Solid"/>
                <a:sym typeface="Yearbook Solid"/>
              </a:rPr>
              <a:t>$1,000</a:t>
            </a:r>
            <a:r>
              <a:rPr lang="en-US" sz="5199" dirty="0">
                <a:solidFill>
                  <a:srgbClr val="FBC531"/>
                </a:solidFill>
                <a:latin typeface="Yearbook Solid"/>
                <a:ea typeface="Yearbook Solid"/>
                <a:cs typeface="Yearbook Solid"/>
                <a:sym typeface="Yearbook Solid"/>
              </a:rPr>
              <a:t> </a:t>
            </a:r>
          </a:p>
        </p:txBody>
      </p:sp>
      <p:sp>
        <p:nvSpPr>
          <p:cNvPr id="6" name="TextBox 6"/>
          <p:cNvSpPr txBox="1"/>
          <p:nvPr/>
        </p:nvSpPr>
        <p:spPr>
          <a:xfrm>
            <a:off x="1968202" y="3572637"/>
            <a:ext cx="14033798" cy="902170"/>
          </a:xfrm>
          <a:prstGeom prst="rect">
            <a:avLst/>
          </a:prstGeom>
        </p:spPr>
        <p:txBody>
          <a:bodyPr wrap="square" lIns="0" tIns="0" rIns="0" bIns="0" rtlCol="0" anchor="t">
            <a:spAutoFit/>
          </a:bodyPr>
          <a:lstStyle/>
          <a:p>
            <a:pPr algn="l">
              <a:lnSpc>
                <a:spcPts val="7279"/>
              </a:lnSpc>
            </a:pPr>
            <a:r>
              <a:rPr lang="en-US" sz="5199" dirty="0">
                <a:solidFill>
                  <a:srgbClr val="FBC531"/>
                </a:solidFill>
                <a:latin typeface="Yearbook Solid"/>
                <a:ea typeface="Yearbook Solid"/>
                <a:cs typeface="Yearbook Solid"/>
                <a:sym typeface="Yearbook Solid"/>
              </a:rPr>
              <a:t>FALL DONATION #2:  </a:t>
            </a:r>
            <a:r>
              <a:rPr lang="en-US" sz="5199" dirty="0">
                <a:solidFill>
                  <a:srgbClr val="C03131"/>
                </a:solidFill>
                <a:latin typeface="Yearbook Solid"/>
                <a:ea typeface="Yearbook Solid"/>
                <a:cs typeface="Yearbook Solid"/>
                <a:sym typeface="Yearbook Solid"/>
              </a:rPr>
              <a:t>NOVEMBER 15TH </a:t>
            </a:r>
            <a:r>
              <a:rPr lang="en-US" sz="5199" dirty="0">
                <a:solidFill>
                  <a:srgbClr val="F5F6F8"/>
                </a:solidFill>
                <a:latin typeface="Yearbook Solid"/>
                <a:ea typeface="Yearbook Solid"/>
                <a:cs typeface="Yearbook Solid"/>
                <a:sym typeface="Yearbook Solid"/>
              </a:rPr>
              <a:t>$500</a:t>
            </a:r>
          </a:p>
        </p:txBody>
      </p:sp>
      <p:sp>
        <p:nvSpPr>
          <p:cNvPr id="7" name="TextBox 7"/>
          <p:cNvSpPr txBox="1"/>
          <p:nvPr/>
        </p:nvSpPr>
        <p:spPr>
          <a:xfrm>
            <a:off x="1968202" y="5136007"/>
            <a:ext cx="15252998" cy="902170"/>
          </a:xfrm>
          <a:prstGeom prst="rect">
            <a:avLst/>
          </a:prstGeom>
        </p:spPr>
        <p:txBody>
          <a:bodyPr wrap="square" lIns="0" tIns="0" rIns="0" bIns="0" rtlCol="0" anchor="t">
            <a:spAutoFit/>
          </a:bodyPr>
          <a:lstStyle/>
          <a:p>
            <a:pPr algn="l">
              <a:lnSpc>
                <a:spcPts val="7279"/>
              </a:lnSpc>
            </a:pPr>
            <a:r>
              <a:rPr lang="en-US" sz="5199" dirty="0">
                <a:solidFill>
                  <a:srgbClr val="FBC531"/>
                </a:solidFill>
                <a:latin typeface="Yearbook Solid"/>
                <a:ea typeface="Yearbook Solid"/>
                <a:cs typeface="Yearbook Solid"/>
                <a:sym typeface="Yearbook Solid"/>
              </a:rPr>
              <a:t>LEAGUE DONATION fINAL:  </a:t>
            </a:r>
            <a:r>
              <a:rPr lang="en-US" sz="5199" dirty="0">
                <a:solidFill>
                  <a:srgbClr val="C03131"/>
                </a:solidFill>
                <a:latin typeface="Yearbook Solid"/>
                <a:ea typeface="Yearbook Solid"/>
                <a:cs typeface="Yearbook Solid"/>
                <a:sym typeface="Yearbook Solid"/>
              </a:rPr>
              <a:t>January 15TH</a:t>
            </a:r>
            <a:r>
              <a:rPr lang="en-US" sz="5199" dirty="0">
                <a:solidFill>
                  <a:srgbClr val="F5F6F8"/>
                </a:solidFill>
                <a:latin typeface="Yearbook Solid"/>
                <a:ea typeface="Yearbook Solid"/>
                <a:cs typeface="Yearbook Solid"/>
                <a:sym typeface="Yearbook Solid"/>
              </a:rPr>
              <a:t> $300</a:t>
            </a:r>
            <a:r>
              <a:rPr lang="en-US" sz="5199" dirty="0">
                <a:solidFill>
                  <a:srgbClr val="FBC531"/>
                </a:solidFill>
                <a:latin typeface="Yearbook Solid"/>
                <a:ea typeface="Yearbook Solid"/>
                <a:cs typeface="Yearbook Solid"/>
                <a:sym typeface="Yearbook Solid"/>
              </a:rPr>
              <a:t> </a:t>
            </a:r>
          </a:p>
        </p:txBody>
      </p:sp>
      <p:grpSp>
        <p:nvGrpSpPr>
          <p:cNvPr id="8" name="Group 8"/>
          <p:cNvGrpSpPr/>
          <p:nvPr/>
        </p:nvGrpSpPr>
        <p:grpSpPr>
          <a:xfrm>
            <a:off x="3149732" y="6947805"/>
            <a:ext cx="11054887" cy="2004168"/>
            <a:chOff x="0" y="0"/>
            <a:chExt cx="2911575" cy="527847"/>
          </a:xfrm>
        </p:grpSpPr>
        <p:sp>
          <p:nvSpPr>
            <p:cNvPr id="9" name="Freeform 9"/>
            <p:cNvSpPr/>
            <p:nvPr/>
          </p:nvSpPr>
          <p:spPr>
            <a:xfrm>
              <a:off x="0" y="0"/>
              <a:ext cx="2911575" cy="527847"/>
            </a:xfrm>
            <a:custGeom>
              <a:avLst/>
              <a:gdLst/>
              <a:ahLst/>
              <a:cxnLst/>
              <a:rect l="l" t="t" r="r" b="b"/>
              <a:pathLst>
                <a:path w="2911575" h="527847">
                  <a:moveTo>
                    <a:pt x="0" y="0"/>
                  </a:moveTo>
                  <a:lnTo>
                    <a:pt x="2911575" y="0"/>
                  </a:lnTo>
                  <a:lnTo>
                    <a:pt x="2911575" y="527847"/>
                  </a:lnTo>
                  <a:lnTo>
                    <a:pt x="0" y="527847"/>
                  </a:lnTo>
                  <a:close/>
                </a:path>
              </a:pathLst>
            </a:custGeom>
            <a:solidFill>
              <a:srgbClr val="C03131"/>
            </a:solidFill>
          </p:spPr>
          <p:txBody>
            <a:bodyPr/>
            <a:lstStyle/>
            <a:p>
              <a:endParaRPr lang="en-US"/>
            </a:p>
          </p:txBody>
        </p:sp>
        <p:sp>
          <p:nvSpPr>
            <p:cNvPr id="10" name="TextBox 10"/>
            <p:cNvSpPr txBox="1"/>
            <p:nvPr/>
          </p:nvSpPr>
          <p:spPr>
            <a:xfrm>
              <a:off x="0" y="-47625"/>
              <a:ext cx="2911575" cy="575472"/>
            </a:xfrm>
            <a:prstGeom prst="rect">
              <a:avLst/>
            </a:prstGeom>
          </p:spPr>
          <p:txBody>
            <a:bodyPr lIns="50800" tIns="50800" rIns="50800" bIns="50800" rtlCol="0" anchor="ctr"/>
            <a:lstStyle/>
            <a:p>
              <a:pPr algn="ctr">
                <a:lnSpc>
                  <a:spcPts val="3322"/>
                </a:lnSpc>
              </a:pPr>
              <a:endParaRPr/>
            </a:p>
          </p:txBody>
        </p:sp>
      </p:grpSp>
      <p:sp>
        <p:nvSpPr>
          <p:cNvPr id="11" name="TextBox 11"/>
          <p:cNvSpPr txBox="1"/>
          <p:nvPr/>
        </p:nvSpPr>
        <p:spPr>
          <a:xfrm>
            <a:off x="3149732" y="6996755"/>
            <a:ext cx="10582743" cy="1838324"/>
          </a:xfrm>
          <a:prstGeom prst="rect">
            <a:avLst/>
          </a:prstGeom>
        </p:spPr>
        <p:txBody>
          <a:bodyPr lIns="0" tIns="0" rIns="0" bIns="0" rtlCol="0" anchor="t">
            <a:spAutoFit/>
          </a:bodyPr>
          <a:lstStyle/>
          <a:p>
            <a:pPr algn="ctr">
              <a:lnSpc>
                <a:spcPts val="7279"/>
              </a:lnSpc>
            </a:pPr>
            <a:r>
              <a:rPr lang="en-US" sz="5199" dirty="0">
                <a:solidFill>
                  <a:srgbClr val="FDFDFE"/>
                </a:solidFill>
                <a:latin typeface="Yearbook Solid"/>
                <a:ea typeface="Yearbook Solid"/>
                <a:cs typeface="Yearbook Solid"/>
                <a:sym typeface="Yearbook Solid"/>
              </a:rPr>
              <a:t>IF ALL DONATIONS PAID BY SEPTEMBER 20TH = $1,650</a:t>
            </a:r>
          </a:p>
        </p:txBody>
      </p:sp>
      <p:sp>
        <p:nvSpPr>
          <p:cNvPr id="12" name="TextBox 12"/>
          <p:cNvSpPr txBox="1"/>
          <p:nvPr/>
        </p:nvSpPr>
        <p:spPr>
          <a:xfrm>
            <a:off x="304800" y="9227990"/>
            <a:ext cx="14566643" cy="905569"/>
          </a:xfrm>
          <a:prstGeom prst="rect">
            <a:avLst/>
          </a:prstGeom>
        </p:spPr>
        <p:txBody>
          <a:bodyPr lIns="0" tIns="0" rIns="0" bIns="0" rtlCol="0" anchor="t">
            <a:spAutoFit/>
          </a:bodyPr>
          <a:lstStyle/>
          <a:p>
            <a:pPr>
              <a:lnSpc>
                <a:spcPts val="3552"/>
              </a:lnSpc>
              <a:spcBef>
                <a:spcPct val="0"/>
              </a:spcBef>
            </a:pPr>
            <a:r>
              <a:rPr lang="en-US" sz="2537" dirty="0">
                <a:solidFill>
                  <a:srgbClr val="FDFDFE"/>
                </a:solidFill>
                <a:latin typeface="Yearbook Solid"/>
                <a:ea typeface="Yearbook Solid"/>
                <a:cs typeface="Yearbook Solid"/>
                <a:sym typeface="Yearbook Solid"/>
              </a:rPr>
              <a:t>ALL DONATIONS/RAISED OVER $1,800 CAN BE ROLLED OVER TO NEXT YEAR UP TO SENIOR YEAR</a:t>
            </a:r>
          </a:p>
          <a:p>
            <a:pPr>
              <a:lnSpc>
                <a:spcPts val="3552"/>
              </a:lnSpc>
              <a:spcBef>
                <a:spcPct val="0"/>
              </a:spcBef>
            </a:pPr>
            <a:r>
              <a:rPr lang="en-US" sz="2537" dirty="0">
                <a:solidFill>
                  <a:srgbClr val="FDFDFE"/>
                </a:solidFill>
                <a:latin typeface="Yearbook Solid"/>
                <a:ea typeface="Yearbook Solid"/>
                <a:cs typeface="Yearbook Solid"/>
                <a:sym typeface="Yearbook Solid"/>
              </a:rPr>
              <a:t>Donations are non-refundable</a:t>
            </a:r>
          </a:p>
        </p:txBody>
      </p:sp>
      <p:sp>
        <p:nvSpPr>
          <p:cNvPr id="13" name="TextBox 12">
            <a:extLst>
              <a:ext uri="{FF2B5EF4-FFF2-40B4-BE49-F238E27FC236}">
                <a16:creationId xmlns:a16="http://schemas.microsoft.com/office/drawing/2014/main" id="{25BA94B1-A03C-8C1F-A2B3-D2DCFDDC0807}"/>
              </a:ext>
            </a:extLst>
          </p:cNvPr>
          <p:cNvSpPr txBox="1"/>
          <p:nvPr/>
        </p:nvSpPr>
        <p:spPr>
          <a:xfrm>
            <a:off x="13743361" y="6197441"/>
            <a:ext cx="3744520" cy="661305"/>
          </a:xfrm>
          <a:prstGeom prst="rect">
            <a:avLst/>
          </a:prstGeom>
          <a:noFill/>
        </p:spPr>
        <p:txBody>
          <a:bodyPr wrap="square" rtlCol="0">
            <a:spAutoFit/>
          </a:bodyPr>
          <a:lstStyle/>
          <a:p>
            <a:r>
              <a:rPr lang="en-US" sz="3600" dirty="0">
                <a:solidFill>
                  <a:srgbClr val="FBC531"/>
                </a:solidFill>
                <a:latin typeface="Yearbook Solid"/>
                <a:ea typeface="Yearbook Solid"/>
                <a:cs typeface="Yearbook Solid"/>
                <a:sym typeface="Yearbook Solid"/>
              </a:rPr>
              <a:t>Total:  $1,800</a:t>
            </a:r>
            <a:endParaRPr 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4543480" y="6598930"/>
            <a:ext cx="3744520" cy="3688070"/>
          </a:xfrm>
          <a:custGeom>
            <a:avLst/>
            <a:gdLst/>
            <a:ahLst/>
            <a:cxnLst/>
            <a:rect l="l" t="t" r="r" b="b"/>
            <a:pathLst>
              <a:path w="3744520" h="3688070">
                <a:moveTo>
                  <a:pt x="0" y="0"/>
                </a:moveTo>
                <a:lnTo>
                  <a:pt x="3744520" y="0"/>
                </a:lnTo>
                <a:lnTo>
                  <a:pt x="3744520" y="3688070"/>
                </a:lnTo>
                <a:lnTo>
                  <a:pt x="0" y="3688070"/>
                </a:lnTo>
                <a:lnTo>
                  <a:pt x="0" y="0"/>
                </a:lnTo>
                <a:close/>
              </a:path>
            </a:pathLst>
          </a:custGeom>
          <a:blipFill>
            <a:blip r:embed="rId3"/>
            <a:stretch>
              <a:fillRect/>
            </a:stretch>
          </a:blipFill>
        </p:spPr>
        <p:txBody>
          <a:bodyPr/>
          <a:lstStyle/>
          <a:p>
            <a:endParaRPr lang="en-US"/>
          </a:p>
        </p:txBody>
      </p:sp>
      <p:sp>
        <p:nvSpPr>
          <p:cNvPr id="3" name="Freeform 3"/>
          <p:cNvSpPr/>
          <p:nvPr/>
        </p:nvSpPr>
        <p:spPr>
          <a:xfrm rot="3015621">
            <a:off x="342043" y="-543242"/>
            <a:ext cx="1373314" cy="4114800"/>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aphicFrame>
        <p:nvGraphicFramePr>
          <p:cNvPr id="4" name="Table 4"/>
          <p:cNvGraphicFramePr>
            <a:graphicFrameLocks noGrp="1"/>
          </p:cNvGraphicFramePr>
          <p:nvPr>
            <p:extLst>
              <p:ext uri="{D42A27DB-BD31-4B8C-83A1-F6EECF244321}">
                <p14:modId xmlns:p14="http://schemas.microsoft.com/office/powerpoint/2010/main" val="2738772886"/>
              </p:ext>
            </p:extLst>
          </p:nvPr>
        </p:nvGraphicFramePr>
        <p:xfrm>
          <a:off x="4010661" y="2621201"/>
          <a:ext cx="10357278" cy="5721514"/>
        </p:xfrm>
        <a:graphic>
          <a:graphicData uri="http://schemas.openxmlformats.org/drawingml/2006/table">
            <a:tbl>
              <a:tblPr/>
              <a:tblGrid>
                <a:gridCol w="5178639">
                  <a:extLst>
                    <a:ext uri="{9D8B030D-6E8A-4147-A177-3AD203B41FA5}">
                      <a16:colId xmlns:a16="http://schemas.microsoft.com/office/drawing/2014/main" val="20000"/>
                    </a:ext>
                  </a:extLst>
                </a:gridCol>
                <a:gridCol w="5178639">
                  <a:extLst>
                    <a:ext uri="{9D8B030D-6E8A-4147-A177-3AD203B41FA5}">
                      <a16:colId xmlns:a16="http://schemas.microsoft.com/office/drawing/2014/main" val="20001"/>
                    </a:ext>
                  </a:extLst>
                </a:gridCol>
              </a:tblGrid>
              <a:tr h="617299">
                <a:tc>
                  <a:txBody>
                    <a:bodyPr/>
                    <a:lstStyle/>
                    <a:p>
                      <a:pPr algn="ctr">
                        <a:lnSpc>
                          <a:spcPts val="2650"/>
                        </a:lnSpc>
                        <a:defRPr/>
                      </a:pPr>
                      <a:r>
                        <a:rPr lang="en-US" sz="1800" dirty="0">
                          <a:solidFill>
                            <a:srgbClr val="056FBF"/>
                          </a:solidFill>
                          <a:latin typeface="Yearbook Solid"/>
                          <a:ea typeface="Yearbook Solid"/>
                          <a:cs typeface="Yearbook Solid"/>
                          <a:sym typeface="Yearbook Solid"/>
                        </a:rPr>
                        <a:t>Baron event</a:t>
                      </a:r>
                      <a:endParaRPr lang="en-US" sz="105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C531"/>
                    </a:solidFill>
                  </a:tcPr>
                </a:tc>
                <a:tc>
                  <a:txBody>
                    <a:bodyPr/>
                    <a:lstStyle/>
                    <a:p>
                      <a:pPr algn="ctr">
                        <a:lnSpc>
                          <a:spcPts val="2650"/>
                        </a:lnSpc>
                        <a:defRPr/>
                      </a:pPr>
                      <a:r>
                        <a:rPr lang="en-US" sz="1800" dirty="0">
                          <a:solidFill>
                            <a:srgbClr val="056FBF"/>
                          </a:solidFill>
                          <a:latin typeface="Yearbook Solid"/>
                          <a:ea typeface="Yearbook Solid"/>
                          <a:cs typeface="Yearbook Solid"/>
                          <a:sym typeface="Yearbook Solid"/>
                        </a:rPr>
                        <a:t>player account credit</a:t>
                      </a:r>
                      <a:endParaRPr lang="en-US" sz="105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C531"/>
                    </a:solidFill>
                  </a:tcPr>
                </a:tc>
                <a:extLst>
                  <a:ext uri="{0D108BD9-81ED-4DB2-BD59-A6C34878D82A}">
                    <a16:rowId xmlns:a16="http://schemas.microsoft.com/office/drawing/2014/main" val="10000"/>
                  </a:ext>
                </a:extLst>
              </a:tr>
              <a:tr h="671359">
                <a:tc>
                  <a:txBody>
                    <a:bodyPr/>
                    <a:lstStyle/>
                    <a:p>
                      <a:pPr algn="ctr">
                        <a:lnSpc>
                          <a:spcPts val="2650"/>
                        </a:lnSpc>
                        <a:defRPr/>
                      </a:pPr>
                      <a:r>
                        <a:rPr lang="en-US" sz="1800">
                          <a:solidFill>
                            <a:srgbClr val="FFFFFF"/>
                          </a:solidFill>
                          <a:latin typeface="Yearbook Solid"/>
                          <a:ea typeface="Yearbook Solid"/>
                          <a:cs typeface="Yearbook Solid"/>
                          <a:sym typeface="Yearbook Solid"/>
                        </a:rPr>
                        <a:t>bingo</a:t>
                      </a:r>
                      <a:endParaRPr lang="en-US" sz="105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650"/>
                        </a:lnSpc>
                        <a:defRPr/>
                      </a:pPr>
                      <a:r>
                        <a:rPr lang="en-US" sz="1800" dirty="0">
                          <a:solidFill>
                            <a:srgbClr val="FFFFFF"/>
                          </a:solidFill>
                          <a:latin typeface="Yearbook Solid"/>
                          <a:ea typeface="Yearbook Solid"/>
                          <a:cs typeface="Yearbook Solid"/>
                          <a:sym typeface="Yearbook Solid"/>
                        </a:rPr>
                        <a:t>$60 per shift</a:t>
                      </a:r>
                      <a:endParaRPr lang="en-US" sz="105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694714">
                <a:tc>
                  <a:txBody>
                    <a:bodyPr/>
                    <a:lstStyle/>
                    <a:p>
                      <a:pPr algn="ctr">
                        <a:lnSpc>
                          <a:spcPts val="2650"/>
                        </a:lnSpc>
                        <a:defRPr/>
                      </a:pPr>
                      <a:r>
                        <a:rPr lang="en-US" sz="1800" dirty="0">
                          <a:solidFill>
                            <a:srgbClr val="FFFFFF"/>
                          </a:solidFill>
                          <a:latin typeface="Yearbook Solid"/>
                          <a:ea typeface="Yearbook Solid"/>
                          <a:cs typeface="Yearbook Solid"/>
                          <a:sym typeface="Yearbook Solid"/>
                        </a:rPr>
                        <a:t>program adverts</a:t>
                      </a:r>
                      <a:endParaRPr lang="en-US" sz="105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650"/>
                        </a:lnSpc>
                        <a:defRPr/>
                      </a:pPr>
                      <a:r>
                        <a:rPr lang="en-US" sz="1800" dirty="0">
                          <a:solidFill>
                            <a:srgbClr val="FFFFFF"/>
                          </a:solidFill>
                          <a:latin typeface="Yearbook Solid"/>
                          <a:ea typeface="Yearbook Solid"/>
                          <a:cs typeface="Yearbook Solid"/>
                          <a:sym typeface="Yearbook Solid"/>
                        </a:rPr>
                        <a:t>75% of sales</a:t>
                      </a:r>
                      <a:endParaRPr lang="en-US" sz="105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641869">
                <a:tc>
                  <a:txBody>
                    <a:bodyPr/>
                    <a:lstStyle/>
                    <a:p>
                      <a:pPr algn="ctr">
                        <a:lnSpc>
                          <a:spcPts val="2650"/>
                        </a:lnSpc>
                        <a:defRPr/>
                      </a:pPr>
                      <a:r>
                        <a:rPr lang="en-US" sz="1800">
                          <a:solidFill>
                            <a:srgbClr val="FFFFFF"/>
                          </a:solidFill>
                          <a:latin typeface="Yearbook Solid"/>
                          <a:ea typeface="Yearbook Solid"/>
                          <a:cs typeface="Yearbook Solid"/>
                          <a:sym typeface="Yearbook Solid"/>
                        </a:rPr>
                        <a:t>banners</a:t>
                      </a:r>
                      <a:endParaRPr lang="en-US" sz="105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650"/>
                        </a:lnSpc>
                        <a:defRPr/>
                      </a:pPr>
                      <a:r>
                        <a:rPr lang="en-US" sz="1800" dirty="0">
                          <a:solidFill>
                            <a:srgbClr val="FFFFFF"/>
                          </a:solidFill>
                          <a:latin typeface="Yearbook Solid"/>
                          <a:ea typeface="Yearbook Solid"/>
                          <a:cs typeface="Yearbook Solid"/>
                          <a:sym typeface="Yearbook Solid"/>
                        </a:rPr>
                        <a:t>75% of sales</a:t>
                      </a:r>
                      <a:endParaRPr lang="en-US" sz="105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741424">
                <a:tc>
                  <a:txBody>
                    <a:bodyPr/>
                    <a:lstStyle/>
                    <a:p>
                      <a:pPr algn="ctr">
                        <a:lnSpc>
                          <a:spcPts val="2650"/>
                        </a:lnSpc>
                        <a:defRPr/>
                      </a:pPr>
                      <a:r>
                        <a:rPr lang="en-US" sz="1800" dirty="0">
                          <a:solidFill>
                            <a:srgbClr val="FFFFFF"/>
                          </a:solidFill>
                          <a:latin typeface="Yearbook Solid"/>
                          <a:ea typeface="Yearbook Solid"/>
                          <a:cs typeface="Yearbook Solid"/>
                          <a:sym typeface="Yearbook Solid"/>
                        </a:rPr>
                        <a:t>cornhole sponsorship</a:t>
                      </a:r>
                      <a:endParaRPr lang="en-US" sz="105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650"/>
                        </a:lnSpc>
                        <a:defRPr/>
                      </a:pPr>
                      <a:r>
                        <a:rPr lang="en-US" sz="1800" dirty="0">
                          <a:solidFill>
                            <a:srgbClr val="FFFFFF"/>
                          </a:solidFill>
                          <a:latin typeface="Yearbook Solid"/>
                          <a:ea typeface="Yearbook Solid"/>
                          <a:cs typeface="Yearbook Solid"/>
                          <a:sym typeface="Yearbook Solid"/>
                        </a:rPr>
                        <a:t>75% of sales</a:t>
                      </a:r>
                      <a:endParaRPr lang="en-US" sz="105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688579">
                <a:tc>
                  <a:txBody>
                    <a:bodyPr/>
                    <a:lstStyle/>
                    <a:p>
                      <a:pPr algn="ctr">
                        <a:lnSpc>
                          <a:spcPts val="2650"/>
                        </a:lnSpc>
                        <a:defRPr/>
                      </a:pPr>
                      <a:r>
                        <a:rPr lang="en-US" sz="1800" dirty="0">
                          <a:solidFill>
                            <a:srgbClr val="FFFFFF"/>
                          </a:solidFill>
                          <a:latin typeface="Yearbook Solid"/>
                          <a:ea typeface="Yearbook Solid"/>
                          <a:cs typeface="Yearbook Solid"/>
                          <a:sym typeface="Yearbook Solid"/>
                        </a:rPr>
                        <a:t>corporate donation</a:t>
                      </a:r>
                      <a:endParaRPr lang="en-US" sz="105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650"/>
                        </a:lnSpc>
                        <a:defRPr/>
                      </a:pPr>
                      <a:r>
                        <a:rPr lang="en-US" sz="1800" dirty="0">
                          <a:solidFill>
                            <a:srgbClr val="FFFFFF"/>
                          </a:solidFill>
                          <a:latin typeface="Yearbook Solid"/>
                          <a:ea typeface="Yearbook Solid"/>
                          <a:cs typeface="Yearbook Solid"/>
                          <a:sym typeface="Yearbook Solid"/>
                        </a:rPr>
                        <a:t>75% of donation</a:t>
                      </a:r>
                      <a:endParaRPr lang="en-US" sz="105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635734">
                <a:tc>
                  <a:txBody>
                    <a:bodyPr/>
                    <a:lstStyle/>
                    <a:p>
                      <a:pPr algn="ctr">
                        <a:lnSpc>
                          <a:spcPts val="2650"/>
                        </a:lnSpc>
                        <a:defRPr/>
                      </a:pPr>
                      <a:r>
                        <a:rPr lang="en-US" sz="1800" dirty="0">
                          <a:solidFill>
                            <a:srgbClr val="FFFFFF"/>
                          </a:solidFill>
                          <a:latin typeface="Yearbook Solid"/>
                          <a:ea typeface="Yearbook Solid"/>
                          <a:cs typeface="Yearbook Solid"/>
                          <a:sym typeface="Yearbook Solid"/>
                        </a:rPr>
                        <a:t>sees candy</a:t>
                      </a:r>
                      <a:endParaRPr lang="en-US" sz="105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650"/>
                        </a:lnSpc>
                        <a:defRPr/>
                      </a:pPr>
                      <a:r>
                        <a:rPr lang="en-US" sz="1800" dirty="0">
                          <a:solidFill>
                            <a:srgbClr val="FFFFFF"/>
                          </a:solidFill>
                          <a:latin typeface="Yearbook Solid"/>
                          <a:ea typeface="Yearbook Solid"/>
                          <a:cs typeface="Yearbook Solid"/>
                          <a:sym typeface="Yearbook Solid"/>
                        </a:rPr>
                        <a:t>100% of sales</a:t>
                      </a:r>
                      <a:endParaRPr lang="en-US" sz="105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739560">
                <a:tc>
                  <a:txBody>
                    <a:bodyPr/>
                    <a:lstStyle/>
                    <a:p>
                      <a:pPr algn="ctr">
                        <a:lnSpc>
                          <a:spcPts val="2650"/>
                        </a:lnSpc>
                        <a:defRPr/>
                      </a:pPr>
                      <a:r>
                        <a:rPr lang="en-US" sz="1800" dirty="0">
                          <a:solidFill>
                            <a:schemeClr val="bg1"/>
                          </a:solidFill>
                          <a:latin typeface="Yearbook Solid" panose="020B0604020202020204" charset="0"/>
                        </a:rPr>
                        <a:t>Double Good Popcorn</a:t>
                      </a: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650"/>
                        </a:lnSpc>
                        <a:defRPr/>
                      </a:pPr>
                      <a:r>
                        <a:rPr lang="en-US" sz="1800" dirty="0">
                          <a:solidFill>
                            <a:schemeClr val="bg1"/>
                          </a:solidFill>
                          <a:latin typeface="Yearbook Solid" panose="020B0604020202020204" charset="0"/>
                        </a:rPr>
                        <a:t>25% of Sales</a:t>
                      </a: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947936915"/>
                  </a:ext>
                </a:extLst>
              </a:tr>
            </a:tbl>
          </a:graphicData>
        </a:graphic>
      </p:graphicFrame>
      <p:sp>
        <p:nvSpPr>
          <p:cNvPr id="5" name="TextBox 5"/>
          <p:cNvSpPr txBox="1"/>
          <p:nvPr/>
        </p:nvSpPr>
        <p:spPr>
          <a:xfrm>
            <a:off x="3910292" y="19957"/>
            <a:ext cx="10476941" cy="1566544"/>
          </a:xfrm>
          <a:prstGeom prst="rect">
            <a:avLst/>
          </a:prstGeom>
        </p:spPr>
        <p:txBody>
          <a:bodyPr lIns="0" tIns="0" rIns="0" bIns="0" rtlCol="0" anchor="t">
            <a:spAutoFit/>
          </a:bodyPr>
          <a:lstStyle/>
          <a:p>
            <a:pPr algn="ctr">
              <a:lnSpc>
                <a:spcPts val="12880"/>
              </a:lnSpc>
            </a:pPr>
            <a:r>
              <a:rPr lang="en-US" sz="8800" dirty="0">
                <a:solidFill>
                  <a:srgbClr val="FBC531"/>
                </a:solidFill>
                <a:latin typeface="Yearbook Solid"/>
                <a:ea typeface="Yearbook Solid"/>
                <a:cs typeface="Yearbook Solid"/>
                <a:sym typeface="Yearbook Solid"/>
              </a:rPr>
              <a:t>$1,800 you say?</a:t>
            </a:r>
          </a:p>
        </p:txBody>
      </p:sp>
      <p:sp>
        <p:nvSpPr>
          <p:cNvPr id="6" name="TextBox 6"/>
          <p:cNvSpPr txBox="1"/>
          <p:nvPr/>
        </p:nvSpPr>
        <p:spPr>
          <a:xfrm>
            <a:off x="3910292" y="1545001"/>
            <a:ext cx="10558016" cy="887095"/>
          </a:xfrm>
          <a:prstGeom prst="rect">
            <a:avLst/>
          </a:prstGeom>
        </p:spPr>
        <p:txBody>
          <a:bodyPr lIns="0" tIns="0" rIns="0" bIns="0" rtlCol="0" anchor="t">
            <a:spAutoFit/>
          </a:bodyPr>
          <a:lstStyle/>
          <a:p>
            <a:pPr algn="ctr">
              <a:lnSpc>
                <a:spcPts val="7279"/>
              </a:lnSpc>
            </a:pPr>
            <a:r>
              <a:rPr lang="en-US" sz="4400" dirty="0">
                <a:solidFill>
                  <a:srgbClr val="FFFFFF"/>
                </a:solidFill>
                <a:latin typeface="Yearbook Solid"/>
                <a:ea typeface="Yearbook Solid"/>
                <a:cs typeface="Yearbook Solid"/>
                <a:sym typeface="Yearbook Solid"/>
              </a:rPr>
              <a:t>Ways to earn for your player</a:t>
            </a:r>
          </a:p>
        </p:txBody>
      </p:sp>
      <p:sp>
        <p:nvSpPr>
          <p:cNvPr id="7" name="TextBox 7"/>
          <p:cNvSpPr txBox="1"/>
          <p:nvPr/>
        </p:nvSpPr>
        <p:spPr>
          <a:xfrm>
            <a:off x="9139238" y="4652327"/>
            <a:ext cx="9525" cy="887095"/>
          </a:xfrm>
          <a:prstGeom prst="rect">
            <a:avLst/>
          </a:prstGeom>
        </p:spPr>
        <p:txBody>
          <a:bodyPr lIns="0" tIns="0" rIns="0" bIns="0" rtlCol="0" anchor="t">
            <a:spAutoFit/>
          </a:bodyPr>
          <a:lstStyle/>
          <a:p>
            <a:pPr algn="ctr">
              <a:lnSpc>
                <a:spcPts val="7279"/>
              </a:lnSpc>
              <a:spcBef>
                <a:spcPct val="0"/>
              </a:spcBef>
            </a:pPr>
            <a:endParaRPr/>
          </a:p>
        </p:txBody>
      </p:sp>
      <p:sp>
        <p:nvSpPr>
          <p:cNvPr id="8" name="TextBox 8"/>
          <p:cNvSpPr txBox="1"/>
          <p:nvPr/>
        </p:nvSpPr>
        <p:spPr>
          <a:xfrm>
            <a:off x="3925416" y="9448800"/>
            <a:ext cx="10667851" cy="540385"/>
          </a:xfrm>
          <a:prstGeom prst="rect">
            <a:avLst/>
          </a:prstGeom>
        </p:spPr>
        <p:txBody>
          <a:bodyPr lIns="0" tIns="0" rIns="0" bIns="0" rtlCol="0" anchor="t">
            <a:spAutoFit/>
          </a:bodyPr>
          <a:lstStyle/>
          <a:p>
            <a:pPr algn="ctr">
              <a:lnSpc>
                <a:spcPts val="2239"/>
              </a:lnSpc>
            </a:pPr>
            <a:r>
              <a:rPr lang="en-US" sz="1599" dirty="0">
                <a:solidFill>
                  <a:srgbClr val="FFFFFF"/>
                </a:solidFill>
                <a:latin typeface="Canva Sans"/>
                <a:ea typeface="Canva Sans"/>
                <a:cs typeface="Canva Sans"/>
                <a:sym typeface="Canva Sans"/>
              </a:rPr>
              <a:t>*Any of the above fundraisers that earn player account credit can only be applied to annual player donations.</a:t>
            </a:r>
          </a:p>
          <a:p>
            <a:pPr algn="ctr">
              <a:lnSpc>
                <a:spcPts val="2239"/>
              </a:lnSpc>
            </a:pPr>
            <a:r>
              <a:rPr lang="en-US" sz="1599" dirty="0">
                <a:solidFill>
                  <a:srgbClr val="FFFFFF"/>
                </a:solidFill>
                <a:latin typeface="Canva Sans"/>
                <a:ea typeface="Canva Sans"/>
                <a:cs typeface="Canva Sans"/>
                <a:sym typeface="Canva Sans"/>
              </a:rPr>
              <a:t>*The term “sales” is the dollar amount after the vendor has subtracted their costs and outlay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rot="8623517">
            <a:off x="16495068" y="-74857"/>
            <a:ext cx="1075877" cy="3228306"/>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487176" y="1491672"/>
            <a:ext cx="8055762" cy="8787999"/>
          </a:xfrm>
          <a:prstGeom prst="rect">
            <a:avLst/>
          </a:prstGeom>
        </p:spPr>
        <p:txBody>
          <a:bodyPr lIns="0" tIns="0" rIns="0" bIns="0" rtlCol="0" anchor="t">
            <a:spAutoFit/>
          </a:bodyPr>
          <a:lstStyle/>
          <a:p>
            <a:pPr algn="l">
              <a:lnSpc>
                <a:spcPts val="3347"/>
              </a:lnSpc>
              <a:spcBef>
                <a:spcPct val="0"/>
              </a:spcBef>
            </a:pPr>
            <a:r>
              <a:rPr lang="en-US" sz="2390">
                <a:solidFill>
                  <a:srgbClr val="FFFFFF"/>
                </a:solidFill>
                <a:latin typeface="Yearbook Solid"/>
                <a:ea typeface="Yearbook Solid"/>
                <a:cs typeface="Yearbook Solid"/>
                <a:sym typeface="Yearbook Solid"/>
              </a:rPr>
              <a:t>Umpire fees for spring</a:t>
            </a:r>
          </a:p>
          <a:p>
            <a:pPr algn="l">
              <a:lnSpc>
                <a:spcPts val="3347"/>
              </a:lnSpc>
              <a:spcBef>
                <a:spcPct val="0"/>
              </a:spcBef>
            </a:pPr>
            <a:endParaRPr lang="en-US" sz="2390">
              <a:solidFill>
                <a:srgbClr val="FFFFFF"/>
              </a:solidFill>
              <a:latin typeface="Yearbook Solid"/>
              <a:ea typeface="Yearbook Solid"/>
              <a:cs typeface="Yearbook Solid"/>
              <a:sym typeface="Yearbook Solid"/>
            </a:endParaRPr>
          </a:p>
          <a:p>
            <a:pPr algn="l">
              <a:lnSpc>
                <a:spcPts val="3347"/>
              </a:lnSpc>
              <a:spcBef>
                <a:spcPct val="0"/>
              </a:spcBef>
            </a:pPr>
            <a:r>
              <a:rPr lang="en-US" sz="2390">
                <a:solidFill>
                  <a:srgbClr val="FFFFFF"/>
                </a:solidFill>
                <a:latin typeface="Yearbook Solid"/>
                <a:ea typeface="Yearbook Solid"/>
                <a:cs typeface="Yearbook Solid"/>
                <a:sym typeface="Yearbook Solid"/>
              </a:rPr>
              <a:t>Balls for the season</a:t>
            </a:r>
          </a:p>
          <a:p>
            <a:pPr algn="l">
              <a:lnSpc>
                <a:spcPts val="3347"/>
              </a:lnSpc>
              <a:spcBef>
                <a:spcPct val="0"/>
              </a:spcBef>
            </a:pPr>
            <a:endParaRPr lang="en-US" sz="2390">
              <a:solidFill>
                <a:srgbClr val="FFFFFF"/>
              </a:solidFill>
              <a:latin typeface="Yearbook Solid"/>
              <a:ea typeface="Yearbook Solid"/>
              <a:cs typeface="Yearbook Solid"/>
              <a:sym typeface="Yearbook Solid"/>
            </a:endParaRPr>
          </a:p>
          <a:p>
            <a:pPr algn="l">
              <a:lnSpc>
                <a:spcPts val="3347"/>
              </a:lnSpc>
              <a:spcBef>
                <a:spcPct val="0"/>
              </a:spcBef>
            </a:pPr>
            <a:r>
              <a:rPr lang="en-US" sz="2390">
                <a:solidFill>
                  <a:srgbClr val="FFFFFF"/>
                </a:solidFill>
                <a:latin typeface="Yearbook Solid"/>
                <a:ea typeface="Yearbook Solid"/>
                <a:cs typeface="Yearbook Solid"/>
                <a:sym typeface="Yearbook Solid"/>
              </a:rPr>
              <a:t>Equipment-Pitching machine,</a:t>
            </a:r>
          </a:p>
          <a:p>
            <a:pPr algn="l">
              <a:lnSpc>
                <a:spcPts val="3347"/>
              </a:lnSpc>
              <a:spcBef>
                <a:spcPct val="0"/>
              </a:spcBef>
            </a:pPr>
            <a:r>
              <a:rPr lang="en-US" sz="2390">
                <a:solidFill>
                  <a:srgbClr val="FFFFFF"/>
                </a:solidFill>
                <a:latin typeface="Yearbook Solid"/>
                <a:ea typeface="Yearbook Solid"/>
                <a:cs typeface="Yearbook Solid"/>
                <a:sym typeface="Yearbook Solid"/>
              </a:rPr>
              <a:t>L-screens, nettings</a:t>
            </a:r>
          </a:p>
          <a:p>
            <a:pPr algn="l">
              <a:lnSpc>
                <a:spcPts val="3347"/>
              </a:lnSpc>
              <a:spcBef>
                <a:spcPct val="0"/>
              </a:spcBef>
            </a:pPr>
            <a:endParaRPr lang="en-US" sz="2390">
              <a:solidFill>
                <a:srgbClr val="FFFFFF"/>
              </a:solidFill>
              <a:latin typeface="Yearbook Solid"/>
              <a:ea typeface="Yearbook Solid"/>
              <a:cs typeface="Yearbook Solid"/>
              <a:sym typeface="Yearbook Solid"/>
            </a:endParaRPr>
          </a:p>
          <a:p>
            <a:pPr algn="l">
              <a:lnSpc>
                <a:spcPts val="3347"/>
              </a:lnSpc>
              <a:spcBef>
                <a:spcPct val="0"/>
              </a:spcBef>
            </a:pPr>
            <a:r>
              <a:rPr lang="en-US" sz="2390">
                <a:solidFill>
                  <a:srgbClr val="FFFFFF"/>
                </a:solidFill>
                <a:latin typeface="Yearbook Solid"/>
                <a:ea typeface="Yearbook Solid"/>
                <a:cs typeface="Yearbook Solid"/>
                <a:sym typeface="Yearbook Solid"/>
              </a:rPr>
              <a:t>Field Supplies-racks, brooms,</a:t>
            </a:r>
          </a:p>
          <a:p>
            <a:pPr algn="l">
              <a:lnSpc>
                <a:spcPts val="3347"/>
              </a:lnSpc>
              <a:spcBef>
                <a:spcPct val="0"/>
              </a:spcBef>
            </a:pPr>
            <a:r>
              <a:rPr lang="en-US" sz="2390">
                <a:solidFill>
                  <a:srgbClr val="FFFFFF"/>
                </a:solidFill>
                <a:latin typeface="Yearbook Solid"/>
                <a:ea typeface="Yearbook Solid"/>
                <a:cs typeface="Yearbook Solid"/>
                <a:sym typeface="Yearbook Solid"/>
              </a:rPr>
              <a:t>drags, etc</a:t>
            </a:r>
          </a:p>
          <a:p>
            <a:pPr algn="l">
              <a:lnSpc>
                <a:spcPts val="3347"/>
              </a:lnSpc>
              <a:spcBef>
                <a:spcPct val="0"/>
              </a:spcBef>
            </a:pPr>
            <a:endParaRPr lang="en-US" sz="2390">
              <a:solidFill>
                <a:srgbClr val="FFFFFF"/>
              </a:solidFill>
              <a:latin typeface="Yearbook Solid"/>
              <a:ea typeface="Yearbook Solid"/>
              <a:cs typeface="Yearbook Solid"/>
              <a:sym typeface="Yearbook Solid"/>
            </a:endParaRPr>
          </a:p>
          <a:p>
            <a:pPr algn="l">
              <a:lnSpc>
                <a:spcPts val="3347"/>
              </a:lnSpc>
              <a:spcBef>
                <a:spcPct val="0"/>
              </a:spcBef>
            </a:pPr>
            <a:r>
              <a:rPr lang="en-US" sz="2390">
                <a:solidFill>
                  <a:srgbClr val="FFFFFF"/>
                </a:solidFill>
                <a:latin typeface="Yearbook Solid"/>
                <a:ea typeface="Yearbook Solid"/>
                <a:cs typeface="Yearbook Solid"/>
                <a:sym typeface="Yearbook Solid"/>
              </a:rPr>
              <a:t>Field Maintenance $20,000 p/year</a:t>
            </a:r>
          </a:p>
          <a:p>
            <a:pPr algn="l">
              <a:lnSpc>
                <a:spcPts val="3347"/>
              </a:lnSpc>
              <a:spcBef>
                <a:spcPct val="0"/>
              </a:spcBef>
            </a:pPr>
            <a:endParaRPr lang="en-US" sz="2390">
              <a:solidFill>
                <a:srgbClr val="FFFFFF"/>
              </a:solidFill>
              <a:latin typeface="Yearbook Solid"/>
              <a:ea typeface="Yearbook Solid"/>
              <a:cs typeface="Yearbook Solid"/>
              <a:sym typeface="Yearbook Solid"/>
            </a:endParaRPr>
          </a:p>
          <a:p>
            <a:pPr algn="l">
              <a:lnSpc>
                <a:spcPts val="3347"/>
              </a:lnSpc>
              <a:spcBef>
                <a:spcPct val="0"/>
              </a:spcBef>
            </a:pPr>
            <a:r>
              <a:rPr lang="en-US" sz="2390">
                <a:solidFill>
                  <a:srgbClr val="FFFFFF"/>
                </a:solidFill>
                <a:latin typeface="Yearbook Solid"/>
                <a:ea typeface="Yearbook Solid"/>
                <a:cs typeface="Yearbook Solid"/>
                <a:sym typeface="Yearbook Solid"/>
              </a:rPr>
              <a:t>Facility repairs or improvements</a:t>
            </a:r>
          </a:p>
          <a:p>
            <a:pPr algn="l">
              <a:lnSpc>
                <a:spcPts val="3347"/>
              </a:lnSpc>
              <a:spcBef>
                <a:spcPct val="0"/>
              </a:spcBef>
            </a:pPr>
            <a:endParaRPr lang="en-US" sz="2390">
              <a:solidFill>
                <a:srgbClr val="FFFFFF"/>
              </a:solidFill>
              <a:latin typeface="Yearbook Solid"/>
              <a:ea typeface="Yearbook Solid"/>
              <a:cs typeface="Yearbook Solid"/>
              <a:sym typeface="Yearbook Solid"/>
            </a:endParaRPr>
          </a:p>
          <a:p>
            <a:pPr algn="l">
              <a:lnSpc>
                <a:spcPts val="3347"/>
              </a:lnSpc>
              <a:spcBef>
                <a:spcPct val="0"/>
              </a:spcBef>
            </a:pPr>
            <a:r>
              <a:rPr lang="en-US" sz="2390">
                <a:solidFill>
                  <a:srgbClr val="FFFFFF"/>
                </a:solidFill>
                <a:latin typeface="Yearbook Solid"/>
                <a:ea typeface="Yearbook Solid"/>
                <a:cs typeface="Yearbook Solid"/>
                <a:sym typeface="Yearbook Solid"/>
              </a:rPr>
              <a:t>Stipends for Coaches fall &amp; spring</a:t>
            </a:r>
          </a:p>
          <a:p>
            <a:pPr algn="l">
              <a:lnSpc>
                <a:spcPts val="3347"/>
              </a:lnSpc>
              <a:spcBef>
                <a:spcPct val="0"/>
              </a:spcBef>
            </a:pPr>
            <a:endParaRPr lang="en-US" sz="2390">
              <a:solidFill>
                <a:srgbClr val="FFFFFF"/>
              </a:solidFill>
              <a:latin typeface="Yearbook Solid"/>
              <a:ea typeface="Yearbook Solid"/>
              <a:cs typeface="Yearbook Solid"/>
              <a:sym typeface="Yearbook Solid"/>
            </a:endParaRPr>
          </a:p>
          <a:p>
            <a:pPr algn="l">
              <a:lnSpc>
                <a:spcPts val="3347"/>
              </a:lnSpc>
              <a:spcBef>
                <a:spcPct val="0"/>
              </a:spcBef>
            </a:pPr>
            <a:r>
              <a:rPr lang="en-US" sz="2390">
                <a:solidFill>
                  <a:srgbClr val="FFFFFF"/>
                </a:solidFill>
                <a:latin typeface="Yearbook Solid"/>
                <a:ea typeface="Yearbook Solid"/>
                <a:cs typeface="Yearbook Solid"/>
                <a:sym typeface="Yearbook Solid"/>
              </a:rPr>
              <a:t>Any fundraising expenses</a:t>
            </a:r>
          </a:p>
          <a:p>
            <a:pPr algn="l">
              <a:lnSpc>
                <a:spcPts val="3347"/>
              </a:lnSpc>
              <a:spcBef>
                <a:spcPct val="0"/>
              </a:spcBef>
            </a:pPr>
            <a:endParaRPr lang="en-US" sz="2390">
              <a:solidFill>
                <a:srgbClr val="FFFFFF"/>
              </a:solidFill>
              <a:latin typeface="Yearbook Solid"/>
              <a:ea typeface="Yearbook Solid"/>
              <a:cs typeface="Yearbook Solid"/>
              <a:sym typeface="Yearbook Solid"/>
            </a:endParaRPr>
          </a:p>
          <a:p>
            <a:pPr algn="l">
              <a:lnSpc>
                <a:spcPts val="3347"/>
              </a:lnSpc>
              <a:spcBef>
                <a:spcPct val="0"/>
              </a:spcBef>
            </a:pPr>
            <a:r>
              <a:rPr lang="en-US" sz="2390">
                <a:solidFill>
                  <a:srgbClr val="FFFFFF"/>
                </a:solidFill>
                <a:latin typeface="Yearbook Solid"/>
                <a:ea typeface="Yearbook Solid"/>
                <a:cs typeface="Yearbook Solid"/>
                <a:sym typeface="Yearbook Solid"/>
              </a:rPr>
              <a:t>Yearbook program</a:t>
            </a:r>
          </a:p>
          <a:p>
            <a:pPr algn="ctr">
              <a:lnSpc>
                <a:spcPts val="3347"/>
              </a:lnSpc>
              <a:spcBef>
                <a:spcPct val="0"/>
              </a:spcBef>
            </a:pPr>
            <a:endParaRPr lang="en-US" sz="2390">
              <a:solidFill>
                <a:srgbClr val="FFFFFF"/>
              </a:solidFill>
              <a:latin typeface="Yearbook Solid"/>
              <a:ea typeface="Yearbook Solid"/>
              <a:cs typeface="Yearbook Solid"/>
              <a:sym typeface="Yearbook Solid"/>
            </a:endParaRPr>
          </a:p>
          <a:p>
            <a:pPr algn="ctr">
              <a:lnSpc>
                <a:spcPts val="3347"/>
              </a:lnSpc>
              <a:spcBef>
                <a:spcPct val="0"/>
              </a:spcBef>
            </a:pPr>
            <a:endParaRPr lang="en-US" sz="2390">
              <a:solidFill>
                <a:srgbClr val="FFFFFF"/>
              </a:solidFill>
              <a:latin typeface="Yearbook Solid"/>
              <a:ea typeface="Yearbook Solid"/>
              <a:cs typeface="Yearbook Solid"/>
              <a:sym typeface="Yearbook Solid"/>
            </a:endParaRPr>
          </a:p>
        </p:txBody>
      </p:sp>
      <p:sp>
        <p:nvSpPr>
          <p:cNvPr id="4" name="Freeform 4"/>
          <p:cNvSpPr/>
          <p:nvPr/>
        </p:nvSpPr>
        <p:spPr>
          <a:xfrm>
            <a:off x="443839" y="1475013"/>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139127" y="-152400"/>
            <a:ext cx="15591485" cy="1318004"/>
          </a:xfrm>
          <a:prstGeom prst="rect">
            <a:avLst/>
          </a:prstGeom>
        </p:spPr>
        <p:txBody>
          <a:bodyPr lIns="0" tIns="0" rIns="0" bIns="0" rtlCol="0" anchor="t">
            <a:spAutoFit/>
          </a:bodyPr>
          <a:lstStyle/>
          <a:p>
            <a:pPr algn="ctr">
              <a:lnSpc>
                <a:spcPts val="10748"/>
              </a:lnSpc>
            </a:pPr>
            <a:r>
              <a:rPr lang="en-US" sz="7677">
                <a:solidFill>
                  <a:srgbClr val="FBC531"/>
                </a:solidFill>
                <a:latin typeface="Yearbook Solid"/>
                <a:ea typeface="Yearbook Solid"/>
                <a:cs typeface="Yearbook Solid"/>
                <a:sym typeface="Yearbook Solid"/>
              </a:rPr>
              <a:t>WHERE DO YOUR DONATIONS GO?</a:t>
            </a:r>
          </a:p>
        </p:txBody>
      </p:sp>
      <p:sp>
        <p:nvSpPr>
          <p:cNvPr id="6" name="TextBox 6"/>
          <p:cNvSpPr txBox="1"/>
          <p:nvPr/>
        </p:nvSpPr>
        <p:spPr>
          <a:xfrm>
            <a:off x="8923641" y="1319744"/>
            <a:ext cx="5181945" cy="8589797"/>
          </a:xfrm>
          <a:prstGeom prst="rect">
            <a:avLst/>
          </a:prstGeom>
        </p:spPr>
        <p:txBody>
          <a:bodyPr lIns="0" tIns="0" rIns="0" bIns="0" rtlCol="0" anchor="t">
            <a:spAutoFit/>
          </a:bodyPr>
          <a:lstStyle/>
          <a:p>
            <a:pPr algn="l">
              <a:lnSpc>
                <a:spcPts val="3246"/>
              </a:lnSpc>
              <a:spcBef>
                <a:spcPct val="0"/>
              </a:spcBef>
            </a:pPr>
            <a:r>
              <a:rPr lang="en-US" sz="2319">
                <a:solidFill>
                  <a:srgbClr val="FFFFFF"/>
                </a:solidFill>
                <a:latin typeface="Yearbook Solid"/>
                <a:ea typeface="Yearbook Solid"/>
                <a:cs typeface="Yearbook Solid"/>
                <a:sym typeface="Yearbook Solid"/>
              </a:rPr>
              <a:t>End of the year banquet</a:t>
            </a:r>
          </a:p>
          <a:p>
            <a:pPr algn="l">
              <a:lnSpc>
                <a:spcPts val="3246"/>
              </a:lnSpc>
              <a:spcBef>
                <a:spcPct val="0"/>
              </a:spcBef>
            </a:pPr>
            <a:endParaRPr lang="en-US" sz="2319">
              <a:solidFill>
                <a:srgbClr val="FFFFFF"/>
              </a:solidFill>
              <a:latin typeface="Yearbook Solid"/>
              <a:ea typeface="Yearbook Solid"/>
              <a:cs typeface="Yearbook Solid"/>
              <a:sym typeface="Yearbook Solid"/>
            </a:endParaRPr>
          </a:p>
          <a:p>
            <a:pPr algn="l">
              <a:lnSpc>
                <a:spcPts val="3246"/>
              </a:lnSpc>
              <a:spcBef>
                <a:spcPct val="0"/>
              </a:spcBef>
            </a:pPr>
            <a:r>
              <a:rPr lang="en-US" sz="2319">
                <a:solidFill>
                  <a:srgbClr val="FFFFFF"/>
                </a:solidFill>
                <a:latin typeface="Yearbook Solid"/>
                <a:ea typeface="Yearbook Solid"/>
                <a:cs typeface="Yearbook Solid"/>
                <a:sym typeface="Yearbook Solid"/>
              </a:rPr>
              <a:t>Credit card &amp; Bank fees</a:t>
            </a:r>
          </a:p>
          <a:p>
            <a:pPr algn="l">
              <a:lnSpc>
                <a:spcPts val="3246"/>
              </a:lnSpc>
              <a:spcBef>
                <a:spcPct val="0"/>
              </a:spcBef>
            </a:pPr>
            <a:endParaRPr lang="en-US" sz="2319">
              <a:solidFill>
                <a:srgbClr val="FFFFFF"/>
              </a:solidFill>
              <a:latin typeface="Yearbook Solid"/>
              <a:ea typeface="Yearbook Solid"/>
              <a:cs typeface="Yearbook Solid"/>
              <a:sym typeface="Yearbook Solid"/>
            </a:endParaRPr>
          </a:p>
          <a:p>
            <a:pPr algn="l">
              <a:lnSpc>
                <a:spcPts val="3246"/>
              </a:lnSpc>
              <a:spcBef>
                <a:spcPct val="0"/>
              </a:spcBef>
            </a:pPr>
            <a:r>
              <a:rPr lang="en-US" sz="2319">
                <a:solidFill>
                  <a:srgbClr val="FFFFFF"/>
                </a:solidFill>
                <a:latin typeface="Yearbook Solid"/>
                <a:ea typeface="Yearbook Solid"/>
                <a:cs typeface="Yearbook Solid"/>
                <a:sym typeface="Yearbook Solid"/>
              </a:rPr>
              <a:t>Senior player scholarships</a:t>
            </a:r>
          </a:p>
          <a:p>
            <a:pPr algn="l">
              <a:lnSpc>
                <a:spcPts val="3246"/>
              </a:lnSpc>
              <a:spcBef>
                <a:spcPct val="0"/>
              </a:spcBef>
            </a:pPr>
            <a:endParaRPr lang="en-US" sz="2319">
              <a:solidFill>
                <a:srgbClr val="FFFFFF"/>
              </a:solidFill>
              <a:latin typeface="Yearbook Solid"/>
              <a:ea typeface="Yearbook Solid"/>
              <a:cs typeface="Yearbook Solid"/>
              <a:sym typeface="Yearbook Solid"/>
            </a:endParaRPr>
          </a:p>
          <a:p>
            <a:pPr algn="l">
              <a:lnSpc>
                <a:spcPts val="3246"/>
              </a:lnSpc>
              <a:spcBef>
                <a:spcPct val="0"/>
              </a:spcBef>
            </a:pPr>
            <a:r>
              <a:rPr lang="en-US" sz="2319">
                <a:solidFill>
                  <a:srgbClr val="FFFFFF"/>
                </a:solidFill>
                <a:latin typeface="Yearbook Solid"/>
                <a:ea typeface="Yearbook Solid"/>
                <a:cs typeface="Yearbook Solid"/>
                <a:sym typeface="Yearbook Solid"/>
              </a:rPr>
              <a:t>Replacement infield dirt, clay,</a:t>
            </a:r>
          </a:p>
          <a:p>
            <a:pPr algn="l">
              <a:lnSpc>
                <a:spcPts val="3246"/>
              </a:lnSpc>
              <a:spcBef>
                <a:spcPct val="0"/>
              </a:spcBef>
            </a:pPr>
            <a:r>
              <a:rPr lang="en-US" sz="2319">
                <a:solidFill>
                  <a:srgbClr val="FFFFFF"/>
                </a:solidFill>
                <a:latin typeface="Yearbook Solid"/>
                <a:ea typeface="Yearbook Solid"/>
                <a:cs typeface="Yearbook Solid"/>
                <a:sym typeface="Yearbook Solid"/>
              </a:rPr>
              <a:t>conditioner</a:t>
            </a:r>
          </a:p>
          <a:p>
            <a:pPr algn="l">
              <a:lnSpc>
                <a:spcPts val="3246"/>
              </a:lnSpc>
              <a:spcBef>
                <a:spcPct val="0"/>
              </a:spcBef>
            </a:pPr>
            <a:endParaRPr lang="en-US" sz="2319">
              <a:solidFill>
                <a:srgbClr val="FFFFFF"/>
              </a:solidFill>
              <a:latin typeface="Yearbook Solid"/>
              <a:ea typeface="Yearbook Solid"/>
              <a:cs typeface="Yearbook Solid"/>
              <a:sym typeface="Yearbook Solid"/>
            </a:endParaRPr>
          </a:p>
          <a:p>
            <a:pPr algn="l">
              <a:lnSpc>
                <a:spcPts val="3246"/>
              </a:lnSpc>
              <a:spcBef>
                <a:spcPct val="0"/>
              </a:spcBef>
            </a:pPr>
            <a:r>
              <a:rPr lang="en-US" sz="2319">
                <a:solidFill>
                  <a:srgbClr val="FFFFFF"/>
                </a:solidFill>
                <a:latin typeface="Yearbook Solid"/>
                <a:ea typeface="Yearbook Solid"/>
                <a:cs typeface="Yearbook Solid"/>
                <a:sym typeface="Yearbook Solid"/>
              </a:rPr>
              <a:t>CA Annual non-profit</a:t>
            </a:r>
          </a:p>
          <a:p>
            <a:pPr algn="l">
              <a:lnSpc>
                <a:spcPts val="3246"/>
              </a:lnSpc>
              <a:spcBef>
                <a:spcPct val="0"/>
              </a:spcBef>
            </a:pPr>
            <a:endParaRPr lang="en-US" sz="2319">
              <a:solidFill>
                <a:srgbClr val="FFFFFF"/>
              </a:solidFill>
              <a:latin typeface="Yearbook Solid"/>
              <a:ea typeface="Yearbook Solid"/>
              <a:cs typeface="Yearbook Solid"/>
              <a:sym typeface="Yearbook Solid"/>
            </a:endParaRPr>
          </a:p>
          <a:p>
            <a:pPr algn="l">
              <a:lnSpc>
                <a:spcPts val="3246"/>
              </a:lnSpc>
              <a:spcBef>
                <a:spcPct val="0"/>
              </a:spcBef>
            </a:pPr>
            <a:r>
              <a:rPr lang="en-US" sz="2319">
                <a:solidFill>
                  <a:srgbClr val="FFFFFF"/>
                </a:solidFill>
                <a:latin typeface="Yearbook Solid"/>
                <a:ea typeface="Yearbook Solid"/>
                <a:cs typeface="Yearbook Solid"/>
                <a:sym typeface="Yearbook Solid"/>
              </a:rPr>
              <a:t>application fee</a:t>
            </a:r>
          </a:p>
          <a:p>
            <a:pPr algn="l">
              <a:lnSpc>
                <a:spcPts val="3246"/>
              </a:lnSpc>
              <a:spcBef>
                <a:spcPct val="0"/>
              </a:spcBef>
            </a:pPr>
            <a:endParaRPr lang="en-US" sz="2319">
              <a:solidFill>
                <a:srgbClr val="FFFFFF"/>
              </a:solidFill>
              <a:latin typeface="Yearbook Solid"/>
              <a:ea typeface="Yearbook Solid"/>
              <a:cs typeface="Yearbook Solid"/>
              <a:sym typeface="Yearbook Solid"/>
            </a:endParaRPr>
          </a:p>
          <a:p>
            <a:pPr algn="l">
              <a:lnSpc>
                <a:spcPts val="3246"/>
              </a:lnSpc>
              <a:spcBef>
                <a:spcPct val="0"/>
              </a:spcBef>
            </a:pPr>
            <a:r>
              <a:rPr lang="en-US" sz="2319">
                <a:solidFill>
                  <a:srgbClr val="FFFFFF"/>
                </a:solidFill>
                <a:latin typeface="Yearbook Solid"/>
                <a:ea typeface="Yearbook Solid"/>
                <a:cs typeface="Yearbook Solid"/>
                <a:sym typeface="Yearbook Solid"/>
              </a:rPr>
              <a:t>Spirt wear</a:t>
            </a:r>
          </a:p>
          <a:p>
            <a:pPr algn="l">
              <a:lnSpc>
                <a:spcPts val="3246"/>
              </a:lnSpc>
              <a:spcBef>
                <a:spcPct val="0"/>
              </a:spcBef>
            </a:pPr>
            <a:endParaRPr lang="en-US" sz="2319">
              <a:solidFill>
                <a:srgbClr val="FFFFFF"/>
              </a:solidFill>
              <a:latin typeface="Yearbook Solid"/>
              <a:ea typeface="Yearbook Solid"/>
              <a:cs typeface="Yearbook Solid"/>
              <a:sym typeface="Yearbook Solid"/>
            </a:endParaRPr>
          </a:p>
          <a:p>
            <a:pPr algn="l">
              <a:lnSpc>
                <a:spcPts val="3246"/>
              </a:lnSpc>
              <a:spcBef>
                <a:spcPct val="0"/>
              </a:spcBef>
            </a:pPr>
            <a:r>
              <a:rPr lang="en-US" sz="2319">
                <a:solidFill>
                  <a:srgbClr val="FFFFFF"/>
                </a:solidFill>
                <a:latin typeface="Yearbook Solid"/>
                <a:ea typeface="Yearbook Solid"/>
                <a:cs typeface="Yearbook Solid"/>
                <a:sym typeface="Yearbook Solid"/>
              </a:rPr>
              <a:t>Opening Day</a:t>
            </a:r>
          </a:p>
          <a:p>
            <a:pPr algn="l">
              <a:lnSpc>
                <a:spcPts val="3246"/>
              </a:lnSpc>
              <a:spcBef>
                <a:spcPct val="0"/>
              </a:spcBef>
            </a:pPr>
            <a:endParaRPr lang="en-US" sz="2319">
              <a:solidFill>
                <a:srgbClr val="FFFFFF"/>
              </a:solidFill>
              <a:latin typeface="Yearbook Solid"/>
              <a:ea typeface="Yearbook Solid"/>
              <a:cs typeface="Yearbook Solid"/>
              <a:sym typeface="Yearbook Solid"/>
            </a:endParaRPr>
          </a:p>
          <a:p>
            <a:pPr algn="l">
              <a:lnSpc>
                <a:spcPts val="3246"/>
              </a:lnSpc>
              <a:spcBef>
                <a:spcPct val="0"/>
              </a:spcBef>
            </a:pPr>
            <a:r>
              <a:rPr lang="en-US" sz="2319">
                <a:solidFill>
                  <a:srgbClr val="FFFFFF"/>
                </a:solidFill>
                <a:latin typeface="Yearbook Solid"/>
                <a:ea typeface="Yearbook Solid"/>
                <a:cs typeface="Yearbook Solid"/>
                <a:sym typeface="Yearbook Solid"/>
              </a:rPr>
              <a:t>Snack Bar</a:t>
            </a:r>
          </a:p>
          <a:p>
            <a:pPr algn="l">
              <a:lnSpc>
                <a:spcPts val="3246"/>
              </a:lnSpc>
              <a:spcBef>
                <a:spcPct val="0"/>
              </a:spcBef>
            </a:pPr>
            <a:endParaRPr lang="en-US" sz="2319">
              <a:solidFill>
                <a:srgbClr val="FFFFFF"/>
              </a:solidFill>
              <a:latin typeface="Yearbook Solid"/>
              <a:ea typeface="Yearbook Solid"/>
              <a:cs typeface="Yearbook Solid"/>
              <a:sym typeface="Yearbook Solid"/>
            </a:endParaRPr>
          </a:p>
          <a:p>
            <a:pPr algn="l">
              <a:lnSpc>
                <a:spcPts val="3246"/>
              </a:lnSpc>
              <a:spcBef>
                <a:spcPct val="0"/>
              </a:spcBef>
            </a:pPr>
            <a:r>
              <a:rPr lang="en-US" sz="2319">
                <a:solidFill>
                  <a:srgbClr val="FFFFFF"/>
                </a:solidFill>
                <a:latin typeface="Yearbook Solid"/>
                <a:ea typeface="Yearbook Solid"/>
                <a:cs typeface="Yearbook Solid"/>
                <a:sym typeface="Yearbook Solid"/>
              </a:rPr>
              <a:t>Program insurance</a:t>
            </a:r>
          </a:p>
          <a:p>
            <a:pPr algn="ctr">
              <a:lnSpc>
                <a:spcPts val="3246"/>
              </a:lnSpc>
              <a:spcBef>
                <a:spcPct val="0"/>
              </a:spcBef>
            </a:pPr>
            <a:endParaRPr lang="en-US" sz="2319">
              <a:solidFill>
                <a:srgbClr val="FFFFFF"/>
              </a:solidFill>
              <a:latin typeface="Yearbook Solid"/>
              <a:ea typeface="Yearbook Solid"/>
              <a:cs typeface="Yearbook Solid"/>
              <a:sym typeface="Yearbook Solid"/>
            </a:endParaRPr>
          </a:p>
        </p:txBody>
      </p:sp>
      <p:sp>
        <p:nvSpPr>
          <p:cNvPr id="7" name="Freeform 7"/>
          <p:cNvSpPr/>
          <p:nvPr/>
        </p:nvSpPr>
        <p:spPr>
          <a:xfrm>
            <a:off x="443839" y="2344470"/>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443839" y="3213927"/>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443839" y="4083384"/>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443839" y="4952841"/>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443839" y="5822298"/>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443839" y="6691755"/>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443839" y="7561212"/>
            <a:ext cx="584861" cy="564657"/>
          </a:xfrm>
          <a:custGeom>
            <a:avLst/>
            <a:gdLst/>
            <a:ahLst/>
            <a:cxnLst/>
            <a:rect l="l" t="t" r="r" b="b"/>
            <a:pathLst>
              <a:path w="584861" h="564657">
                <a:moveTo>
                  <a:pt x="0" y="0"/>
                </a:moveTo>
                <a:lnTo>
                  <a:pt x="584861" y="0"/>
                </a:lnTo>
                <a:lnTo>
                  <a:pt x="584861" y="564658"/>
                </a:lnTo>
                <a:lnTo>
                  <a:pt x="0" y="5646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a:off x="443839" y="8430670"/>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p:cNvSpPr/>
          <p:nvPr/>
        </p:nvSpPr>
        <p:spPr>
          <a:xfrm>
            <a:off x="443839" y="9300127"/>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7948099" y="1256969"/>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7948099" y="2062142"/>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p:cNvSpPr/>
          <p:nvPr/>
        </p:nvSpPr>
        <p:spPr>
          <a:xfrm>
            <a:off x="7948099" y="2931599"/>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19"/>
          <p:cNvSpPr/>
          <p:nvPr/>
        </p:nvSpPr>
        <p:spPr>
          <a:xfrm>
            <a:off x="7948099" y="3801056"/>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a:off x="7948099" y="4670513"/>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21"/>
          <p:cNvSpPr/>
          <p:nvPr/>
        </p:nvSpPr>
        <p:spPr>
          <a:xfrm>
            <a:off x="7948099" y="5539970"/>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Freeform 22"/>
          <p:cNvSpPr/>
          <p:nvPr/>
        </p:nvSpPr>
        <p:spPr>
          <a:xfrm>
            <a:off x="7948099" y="6409427"/>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3" name="Freeform 23"/>
          <p:cNvSpPr/>
          <p:nvPr/>
        </p:nvSpPr>
        <p:spPr>
          <a:xfrm>
            <a:off x="7948099" y="7278884"/>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Freeform 24"/>
          <p:cNvSpPr/>
          <p:nvPr/>
        </p:nvSpPr>
        <p:spPr>
          <a:xfrm>
            <a:off x="7948099" y="8148341"/>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Freeform 25"/>
          <p:cNvSpPr/>
          <p:nvPr/>
        </p:nvSpPr>
        <p:spPr>
          <a:xfrm>
            <a:off x="7948099" y="9017798"/>
            <a:ext cx="584861" cy="564657"/>
          </a:xfrm>
          <a:custGeom>
            <a:avLst/>
            <a:gdLst/>
            <a:ahLst/>
            <a:cxnLst/>
            <a:rect l="l" t="t" r="r" b="b"/>
            <a:pathLst>
              <a:path w="584861" h="564657">
                <a:moveTo>
                  <a:pt x="0" y="0"/>
                </a:moveTo>
                <a:lnTo>
                  <a:pt x="584861" y="0"/>
                </a:lnTo>
                <a:lnTo>
                  <a:pt x="584861" y="564657"/>
                </a:lnTo>
                <a:lnTo>
                  <a:pt x="0" y="564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6" name="TextBox 26"/>
          <p:cNvSpPr txBox="1"/>
          <p:nvPr/>
        </p:nvSpPr>
        <p:spPr>
          <a:xfrm>
            <a:off x="12704237" y="9247243"/>
            <a:ext cx="5086449" cy="662297"/>
          </a:xfrm>
          <a:prstGeom prst="rect">
            <a:avLst/>
          </a:prstGeom>
        </p:spPr>
        <p:txBody>
          <a:bodyPr lIns="0" tIns="0" rIns="0" bIns="0" rtlCol="0" anchor="t">
            <a:spAutoFit/>
          </a:bodyPr>
          <a:lstStyle/>
          <a:p>
            <a:pPr algn="ctr">
              <a:lnSpc>
                <a:spcPts val="5495"/>
              </a:lnSpc>
              <a:spcBef>
                <a:spcPct val="0"/>
              </a:spcBef>
            </a:pPr>
            <a:r>
              <a:rPr lang="en-US" sz="3925">
                <a:solidFill>
                  <a:srgbClr val="FDFDFE"/>
                </a:solidFill>
                <a:latin typeface="Yearbook Solid"/>
                <a:ea typeface="Yearbook Solid"/>
                <a:cs typeface="Yearbook Solid"/>
                <a:sym typeface="Yearbook Solid"/>
              </a:rPr>
              <a:t>...AND SO MUCH MORE!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3" name="Freeform 3"/>
          <p:cNvSpPr/>
          <p:nvPr/>
        </p:nvSpPr>
        <p:spPr>
          <a:xfrm rot="3015621">
            <a:off x="640269" y="-331233"/>
            <a:ext cx="1527060" cy="3267017"/>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3049733" y="56953"/>
            <a:ext cx="10767477" cy="1752994"/>
          </a:xfrm>
          <a:prstGeom prst="rect">
            <a:avLst/>
          </a:prstGeom>
        </p:spPr>
        <p:txBody>
          <a:bodyPr lIns="0" tIns="0" rIns="0" bIns="0" rtlCol="0" anchor="t">
            <a:spAutoFit/>
          </a:bodyPr>
          <a:lstStyle/>
          <a:p>
            <a:pPr algn="ctr">
              <a:lnSpc>
                <a:spcPts val="14365"/>
              </a:lnSpc>
            </a:pPr>
            <a:r>
              <a:rPr lang="en-US" sz="10260">
                <a:solidFill>
                  <a:srgbClr val="FBC531"/>
                </a:solidFill>
                <a:latin typeface="Yearbook Solid"/>
                <a:ea typeface="Yearbook Solid"/>
                <a:cs typeface="Yearbook Solid"/>
                <a:sym typeface="Yearbook Solid"/>
              </a:rPr>
              <a:t>UNIFORMS/GEAR:</a:t>
            </a:r>
          </a:p>
        </p:txBody>
      </p:sp>
      <p:sp>
        <p:nvSpPr>
          <p:cNvPr id="5" name="TextBox 5"/>
          <p:cNvSpPr txBox="1"/>
          <p:nvPr/>
        </p:nvSpPr>
        <p:spPr>
          <a:xfrm>
            <a:off x="152214" y="2620114"/>
            <a:ext cx="17107086" cy="737349"/>
          </a:xfrm>
          <a:prstGeom prst="rect">
            <a:avLst/>
          </a:prstGeom>
        </p:spPr>
        <p:txBody>
          <a:bodyPr lIns="0" tIns="0" rIns="0" bIns="0" rtlCol="0" anchor="t">
            <a:spAutoFit/>
          </a:bodyPr>
          <a:lstStyle/>
          <a:p>
            <a:pPr algn="ctr">
              <a:lnSpc>
                <a:spcPts val="6083"/>
              </a:lnSpc>
              <a:spcBef>
                <a:spcPct val="0"/>
              </a:spcBef>
            </a:pPr>
            <a:r>
              <a:rPr lang="en-US" sz="4345">
                <a:solidFill>
                  <a:srgbClr val="FFFFFF"/>
                </a:solidFill>
                <a:latin typeface="Yearbook Solid"/>
                <a:ea typeface="Yearbook Solid"/>
                <a:cs typeface="Yearbook Solid"/>
                <a:sym typeface="Yearbook Solid"/>
              </a:rPr>
              <a:t>ALL PLAYERS RECEIVE THE FOLLOWING INCLUDED IN DONATION:</a:t>
            </a:r>
          </a:p>
        </p:txBody>
      </p:sp>
      <p:sp>
        <p:nvSpPr>
          <p:cNvPr id="6" name="TextBox 6"/>
          <p:cNvSpPr txBox="1"/>
          <p:nvPr/>
        </p:nvSpPr>
        <p:spPr>
          <a:xfrm>
            <a:off x="635826" y="3714710"/>
            <a:ext cx="10244183" cy="3501280"/>
          </a:xfrm>
          <a:prstGeom prst="rect">
            <a:avLst/>
          </a:prstGeom>
        </p:spPr>
        <p:txBody>
          <a:bodyPr lIns="0" tIns="0" rIns="0" bIns="0" rtlCol="0" anchor="t">
            <a:spAutoFit/>
          </a:bodyPr>
          <a:lstStyle/>
          <a:p>
            <a:pPr algn="l">
              <a:lnSpc>
                <a:spcPts val="5495"/>
              </a:lnSpc>
            </a:pPr>
            <a:r>
              <a:rPr lang="en-US" sz="3925" dirty="0">
                <a:solidFill>
                  <a:srgbClr val="FBC531"/>
                </a:solidFill>
                <a:latin typeface="Yearbook Solid"/>
                <a:ea typeface="Yearbook Solid"/>
                <a:cs typeface="Yearbook Solid"/>
                <a:sym typeface="Yearbook Solid"/>
              </a:rPr>
              <a:t>GAME DAY JERSEY &amp; BASEBALL PANTS </a:t>
            </a:r>
          </a:p>
          <a:p>
            <a:pPr algn="l">
              <a:lnSpc>
                <a:spcPts val="5495"/>
              </a:lnSpc>
            </a:pPr>
            <a:r>
              <a:rPr lang="en-US" sz="3925" dirty="0">
                <a:solidFill>
                  <a:srgbClr val="FBC531"/>
                </a:solidFill>
                <a:latin typeface="Yearbook Solid"/>
                <a:ea typeface="Yearbook Solid"/>
                <a:cs typeface="Yearbook Solid"/>
                <a:sym typeface="Yearbook Solid"/>
              </a:rPr>
              <a:t>Practice SHORTS</a:t>
            </a:r>
          </a:p>
          <a:p>
            <a:pPr algn="l">
              <a:lnSpc>
                <a:spcPts val="5495"/>
              </a:lnSpc>
            </a:pPr>
            <a:r>
              <a:rPr lang="en-US" sz="3925" dirty="0">
                <a:solidFill>
                  <a:srgbClr val="FBC531"/>
                </a:solidFill>
                <a:latin typeface="Yearbook Solid"/>
                <a:ea typeface="Yearbook Solid"/>
                <a:cs typeface="Yearbook Solid"/>
                <a:sym typeface="Yearbook Solid"/>
              </a:rPr>
              <a:t>(2) DRI-FIT PRACTICE SHIRTS</a:t>
            </a:r>
          </a:p>
          <a:p>
            <a:pPr algn="l">
              <a:lnSpc>
                <a:spcPts val="5495"/>
              </a:lnSpc>
            </a:pPr>
            <a:r>
              <a:rPr lang="en-US" sz="3925" dirty="0">
                <a:solidFill>
                  <a:srgbClr val="FBC531"/>
                </a:solidFill>
                <a:latin typeface="Yearbook Solid"/>
                <a:ea typeface="Yearbook Solid"/>
                <a:cs typeface="Yearbook Solid"/>
                <a:sym typeface="Yearbook Solid"/>
              </a:rPr>
              <a:t>HOODIE/WARM UP ITEM</a:t>
            </a:r>
          </a:p>
          <a:p>
            <a:pPr algn="l">
              <a:lnSpc>
                <a:spcPts val="5495"/>
              </a:lnSpc>
              <a:spcBef>
                <a:spcPct val="0"/>
              </a:spcBef>
            </a:pPr>
            <a:r>
              <a:rPr lang="en-US" sz="3925" dirty="0">
                <a:solidFill>
                  <a:srgbClr val="FBC531"/>
                </a:solidFill>
                <a:latin typeface="Yearbook Solid"/>
                <a:ea typeface="Yearbook Solid"/>
                <a:cs typeface="Yearbook Solid"/>
                <a:sym typeface="Yearbook Solid"/>
              </a:rPr>
              <a:t>BASEBALL HAT</a:t>
            </a:r>
          </a:p>
        </p:txBody>
      </p:sp>
      <p:sp>
        <p:nvSpPr>
          <p:cNvPr id="7" name="TextBox 7"/>
          <p:cNvSpPr txBox="1"/>
          <p:nvPr/>
        </p:nvSpPr>
        <p:spPr>
          <a:xfrm>
            <a:off x="635826" y="7506029"/>
            <a:ext cx="12704153" cy="2694648"/>
          </a:xfrm>
          <a:prstGeom prst="rect">
            <a:avLst/>
          </a:prstGeom>
        </p:spPr>
        <p:txBody>
          <a:bodyPr lIns="0" tIns="0" rIns="0" bIns="0" rtlCol="0" anchor="t">
            <a:spAutoFit/>
          </a:bodyPr>
          <a:lstStyle/>
          <a:p>
            <a:pPr algn="l">
              <a:lnSpc>
                <a:spcPts val="5307"/>
              </a:lnSpc>
            </a:pPr>
            <a:r>
              <a:rPr lang="en-US" sz="3791" dirty="0">
                <a:solidFill>
                  <a:srgbClr val="FFFFFF"/>
                </a:solidFill>
                <a:latin typeface="Yearbook Solid"/>
                <a:ea typeface="Yearbook Solid"/>
                <a:cs typeface="Yearbook Solid"/>
                <a:sym typeface="Yearbook Solid"/>
              </a:rPr>
              <a:t>FRESHMAN:  ONE TIME PAYMENT $100</a:t>
            </a:r>
          </a:p>
          <a:p>
            <a:pPr algn="l">
              <a:lnSpc>
                <a:spcPts val="5307"/>
              </a:lnSpc>
              <a:spcBef>
                <a:spcPct val="0"/>
              </a:spcBef>
            </a:pPr>
            <a:r>
              <a:rPr lang="en-US" sz="3791" dirty="0">
                <a:solidFill>
                  <a:srgbClr val="FBC531"/>
                </a:solidFill>
                <a:latin typeface="Yearbook Solid"/>
                <a:ea typeface="Yearbook Solid"/>
                <a:cs typeface="Yearbook Solid"/>
                <a:sym typeface="Yearbook Solid"/>
              </a:rPr>
              <a:t>-BARON BASEBALL BAG, GAME DAY JERSEY &amp; socks</a:t>
            </a:r>
          </a:p>
          <a:p>
            <a:pPr algn="l">
              <a:lnSpc>
                <a:spcPts val="5307"/>
              </a:lnSpc>
              <a:spcBef>
                <a:spcPct val="0"/>
              </a:spcBef>
            </a:pPr>
            <a:r>
              <a:rPr lang="en-US" sz="3791" dirty="0">
                <a:solidFill>
                  <a:srgbClr val="FFFFFF"/>
                </a:solidFill>
                <a:latin typeface="Yearbook Solid"/>
                <a:ea typeface="Yearbook Solid"/>
                <a:cs typeface="Yearbook Solid"/>
                <a:sym typeface="Yearbook Solid"/>
              </a:rPr>
              <a:t>jUNIOR VARSITY:  Socks</a:t>
            </a:r>
          </a:p>
          <a:p>
            <a:pPr algn="l">
              <a:lnSpc>
                <a:spcPts val="5307"/>
              </a:lnSpc>
              <a:spcBef>
                <a:spcPct val="0"/>
              </a:spcBef>
            </a:pPr>
            <a:r>
              <a:rPr lang="en-US" sz="3791" dirty="0">
                <a:solidFill>
                  <a:srgbClr val="FFFFFF"/>
                </a:solidFill>
                <a:latin typeface="Yearbook Solid"/>
                <a:ea typeface="Yearbook Solid"/>
                <a:cs typeface="Yearbook Solid"/>
                <a:sym typeface="Yearbook Solid"/>
              </a:rPr>
              <a:t>VARSITY:  Socks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180914" y="2038055"/>
            <a:ext cx="17015076" cy="1717621"/>
            <a:chOff x="0" y="0"/>
            <a:chExt cx="4481337" cy="452378"/>
          </a:xfrm>
        </p:grpSpPr>
        <p:sp>
          <p:nvSpPr>
            <p:cNvPr id="4" name="Freeform 4"/>
            <p:cNvSpPr/>
            <p:nvPr/>
          </p:nvSpPr>
          <p:spPr>
            <a:xfrm>
              <a:off x="0" y="0"/>
              <a:ext cx="4481337" cy="452378"/>
            </a:xfrm>
            <a:custGeom>
              <a:avLst/>
              <a:gdLst/>
              <a:ahLst/>
              <a:cxnLst/>
              <a:rect l="l" t="t" r="r" b="b"/>
              <a:pathLst>
                <a:path w="4481337" h="452378">
                  <a:moveTo>
                    <a:pt x="0" y="0"/>
                  </a:moveTo>
                  <a:lnTo>
                    <a:pt x="4481337" y="0"/>
                  </a:lnTo>
                  <a:lnTo>
                    <a:pt x="4481337" y="452378"/>
                  </a:lnTo>
                  <a:lnTo>
                    <a:pt x="0" y="452378"/>
                  </a:lnTo>
                  <a:close/>
                </a:path>
              </a:pathLst>
            </a:custGeom>
            <a:solidFill>
              <a:srgbClr val="C03131"/>
            </a:solidFill>
          </p:spPr>
          <p:txBody>
            <a:bodyPr/>
            <a:lstStyle/>
            <a:p>
              <a:endParaRPr lang="en-US"/>
            </a:p>
          </p:txBody>
        </p:sp>
        <p:sp>
          <p:nvSpPr>
            <p:cNvPr id="5" name="TextBox 5"/>
            <p:cNvSpPr txBox="1"/>
            <p:nvPr/>
          </p:nvSpPr>
          <p:spPr>
            <a:xfrm>
              <a:off x="0" y="-47625"/>
              <a:ext cx="4481337" cy="500003"/>
            </a:xfrm>
            <a:prstGeom prst="rect">
              <a:avLst/>
            </a:prstGeom>
          </p:spPr>
          <p:txBody>
            <a:bodyPr lIns="50800" tIns="50800" rIns="50800" bIns="50800" rtlCol="0" anchor="ctr"/>
            <a:lstStyle/>
            <a:p>
              <a:pPr algn="ctr">
                <a:lnSpc>
                  <a:spcPts val="3322"/>
                </a:lnSpc>
              </a:pPr>
              <a:endParaRPr/>
            </a:p>
          </p:txBody>
        </p:sp>
      </p:grpSp>
      <p:sp>
        <p:nvSpPr>
          <p:cNvPr id="6" name="Freeform 6"/>
          <p:cNvSpPr/>
          <p:nvPr/>
        </p:nvSpPr>
        <p:spPr>
          <a:xfrm rot="3015621">
            <a:off x="542681" y="-283581"/>
            <a:ext cx="1647826" cy="2942484"/>
          </a:xfrm>
          <a:custGeom>
            <a:avLst/>
            <a:gdLst/>
            <a:ahLst/>
            <a:cxnLst/>
            <a:rect l="l" t="t" r="r" b="b"/>
            <a:pathLst>
              <a:path w="1373314" h="4114800">
                <a:moveTo>
                  <a:pt x="0" y="0"/>
                </a:moveTo>
                <a:lnTo>
                  <a:pt x="1373315" y="0"/>
                </a:lnTo>
                <a:lnTo>
                  <a:pt x="137331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2399161" y="56953"/>
            <a:ext cx="13489679" cy="1752994"/>
          </a:xfrm>
          <a:prstGeom prst="rect">
            <a:avLst/>
          </a:prstGeom>
        </p:spPr>
        <p:txBody>
          <a:bodyPr lIns="0" tIns="0" rIns="0" bIns="0" rtlCol="0" anchor="t">
            <a:spAutoFit/>
          </a:bodyPr>
          <a:lstStyle/>
          <a:p>
            <a:pPr algn="ctr">
              <a:lnSpc>
                <a:spcPts val="14365"/>
              </a:lnSpc>
            </a:pPr>
            <a:r>
              <a:rPr lang="en-US" sz="10260" dirty="0">
                <a:solidFill>
                  <a:srgbClr val="FBC531"/>
                </a:solidFill>
                <a:latin typeface="Yearbook Solid"/>
                <a:ea typeface="Yearbook Solid"/>
                <a:cs typeface="Yearbook Solid"/>
                <a:sym typeface="Yearbook Solid"/>
              </a:rPr>
              <a:t>REQUIRED BY FVHS:</a:t>
            </a:r>
          </a:p>
        </p:txBody>
      </p:sp>
      <p:sp>
        <p:nvSpPr>
          <p:cNvPr id="8" name="TextBox 8"/>
          <p:cNvSpPr txBox="1"/>
          <p:nvPr/>
        </p:nvSpPr>
        <p:spPr>
          <a:xfrm>
            <a:off x="1180914" y="2104329"/>
            <a:ext cx="17107086" cy="1508874"/>
          </a:xfrm>
          <a:prstGeom prst="rect">
            <a:avLst/>
          </a:prstGeom>
        </p:spPr>
        <p:txBody>
          <a:bodyPr lIns="0" tIns="0" rIns="0" bIns="0" rtlCol="0" anchor="t">
            <a:spAutoFit/>
          </a:bodyPr>
          <a:lstStyle/>
          <a:p>
            <a:pPr algn="ctr">
              <a:lnSpc>
                <a:spcPts val="6083"/>
              </a:lnSpc>
              <a:spcBef>
                <a:spcPct val="0"/>
              </a:spcBef>
            </a:pPr>
            <a:r>
              <a:rPr lang="en-US" sz="4345" dirty="0">
                <a:solidFill>
                  <a:srgbClr val="FFFFFF"/>
                </a:solidFill>
                <a:latin typeface="Yearbook Solid"/>
                <a:ea typeface="Yearbook Solid"/>
                <a:cs typeface="Yearbook Solid"/>
                <a:sym typeface="Yearbook Solid"/>
              </a:rPr>
              <a:t>THESE TWO COSTS ARE REQUIRED BY FVHS AND ARE SEPARATE FROM BOOSTER REQUESTS</a:t>
            </a:r>
          </a:p>
        </p:txBody>
      </p:sp>
      <p:sp>
        <p:nvSpPr>
          <p:cNvPr id="9" name="TextBox 9"/>
          <p:cNvSpPr txBox="1"/>
          <p:nvPr/>
        </p:nvSpPr>
        <p:spPr>
          <a:xfrm>
            <a:off x="828117" y="4781712"/>
            <a:ext cx="11258623" cy="647375"/>
          </a:xfrm>
          <a:prstGeom prst="rect">
            <a:avLst/>
          </a:prstGeom>
        </p:spPr>
        <p:txBody>
          <a:bodyPr lIns="0" tIns="0" rIns="0" bIns="0" rtlCol="0" anchor="t">
            <a:spAutoFit/>
          </a:bodyPr>
          <a:lstStyle/>
          <a:p>
            <a:pPr algn="l">
              <a:lnSpc>
                <a:spcPts val="5267"/>
              </a:lnSpc>
              <a:spcBef>
                <a:spcPct val="0"/>
              </a:spcBef>
            </a:pPr>
            <a:r>
              <a:rPr lang="en-US" sz="3762">
                <a:solidFill>
                  <a:srgbClr val="FBC531"/>
                </a:solidFill>
                <a:latin typeface="Yearbook Solid"/>
                <a:ea typeface="Yearbook Solid"/>
                <a:cs typeface="Yearbook Solid"/>
                <a:sym typeface="Yearbook Solid"/>
              </a:rPr>
              <a:t>ATHLETIC TRAINER DONATION:</a:t>
            </a:r>
            <a:r>
              <a:rPr lang="en-US" sz="3762">
                <a:solidFill>
                  <a:srgbClr val="000000"/>
                </a:solidFill>
                <a:latin typeface="Yearbook Solid"/>
                <a:ea typeface="Yearbook Solid"/>
                <a:cs typeface="Yearbook Solid"/>
                <a:sym typeface="Yearbook Solid"/>
              </a:rPr>
              <a:t>  </a:t>
            </a:r>
            <a:r>
              <a:rPr lang="en-US" sz="3762">
                <a:solidFill>
                  <a:srgbClr val="FFFFFF"/>
                </a:solidFill>
                <a:latin typeface="Yearbook Solid"/>
                <a:ea typeface="Yearbook Solid"/>
                <a:cs typeface="Yearbook Solid"/>
                <a:sym typeface="Yearbook Solid"/>
              </a:rPr>
              <a:t>$20 (2025-26)</a:t>
            </a:r>
          </a:p>
        </p:txBody>
      </p:sp>
      <p:sp>
        <p:nvSpPr>
          <p:cNvPr id="10" name="TextBox 10"/>
          <p:cNvSpPr txBox="1"/>
          <p:nvPr/>
        </p:nvSpPr>
        <p:spPr>
          <a:xfrm>
            <a:off x="828117" y="7279645"/>
            <a:ext cx="5393234" cy="662297"/>
          </a:xfrm>
          <a:prstGeom prst="rect">
            <a:avLst/>
          </a:prstGeom>
        </p:spPr>
        <p:txBody>
          <a:bodyPr lIns="0" tIns="0" rIns="0" bIns="0" rtlCol="0" anchor="t">
            <a:spAutoFit/>
          </a:bodyPr>
          <a:lstStyle/>
          <a:p>
            <a:pPr algn="l">
              <a:lnSpc>
                <a:spcPts val="5495"/>
              </a:lnSpc>
              <a:spcBef>
                <a:spcPct val="0"/>
              </a:spcBef>
            </a:pPr>
            <a:r>
              <a:rPr lang="en-US" sz="3925">
                <a:solidFill>
                  <a:srgbClr val="FBC531"/>
                </a:solidFill>
                <a:latin typeface="Yearbook Solid"/>
                <a:ea typeface="Yearbook Solid"/>
                <a:cs typeface="Yearbook Solid"/>
                <a:sym typeface="Yearbook Solid"/>
              </a:rPr>
              <a:t>tRANSPORTATION: </a:t>
            </a:r>
            <a:r>
              <a:rPr lang="en-US" sz="3925">
                <a:solidFill>
                  <a:srgbClr val="000000"/>
                </a:solidFill>
                <a:latin typeface="Yearbook Solid"/>
                <a:ea typeface="Yearbook Solid"/>
                <a:cs typeface="Yearbook Solid"/>
                <a:sym typeface="Yearbook Solid"/>
              </a:rPr>
              <a:t> </a:t>
            </a:r>
            <a:r>
              <a:rPr lang="en-US" sz="3925">
                <a:solidFill>
                  <a:srgbClr val="FFFFFF"/>
                </a:solidFill>
                <a:latin typeface="Yearbook Solid"/>
                <a:ea typeface="Yearbook Solid"/>
                <a:cs typeface="Yearbook Solid"/>
                <a:sym typeface="Yearbook Solid"/>
              </a:rPr>
              <a:t>$50</a:t>
            </a:r>
          </a:p>
        </p:txBody>
      </p:sp>
      <p:sp>
        <p:nvSpPr>
          <p:cNvPr id="11" name="TextBox 11"/>
          <p:cNvSpPr txBox="1"/>
          <p:nvPr/>
        </p:nvSpPr>
        <p:spPr>
          <a:xfrm>
            <a:off x="828117" y="5612761"/>
            <a:ext cx="15888839" cy="480700"/>
          </a:xfrm>
          <a:prstGeom prst="rect">
            <a:avLst/>
          </a:prstGeom>
        </p:spPr>
        <p:txBody>
          <a:bodyPr lIns="0" tIns="0" rIns="0" bIns="0" rtlCol="0" anchor="t">
            <a:spAutoFit/>
          </a:bodyPr>
          <a:lstStyle/>
          <a:p>
            <a:pPr algn="l">
              <a:lnSpc>
                <a:spcPts val="3954"/>
              </a:lnSpc>
              <a:spcBef>
                <a:spcPct val="0"/>
              </a:spcBef>
            </a:pPr>
            <a:r>
              <a:rPr lang="en-US" sz="2824">
                <a:solidFill>
                  <a:srgbClr val="FFFFFF"/>
                </a:solidFill>
                <a:latin typeface="Yearbook Solid"/>
                <a:ea typeface="Yearbook Solid"/>
                <a:cs typeface="Yearbook Solid"/>
                <a:sym typeface="Yearbook Solid"/>
              </a:rPr>
              <a:t>THIS PERSON IS ON-SITE FOR EVERY SPORT AND WILL WORK WITH ATHLETES MEDICALLY </a:t>
            </a:r>
          </a:p>
        </p:txBody>
      </p:sp>
      <p:sp>
        <p:nvSpPr>
          <p:cNvPr id="12" name="TextBox 12"/>
          <p:cNvSpPr txBox="1"/>
          <p:nvPr/>
        </p:nvSpPr>
        <p:spPr>
          <a:xfrm>
            <a:off x="828117" y="8113393"/>
            <a:ext cx="11877174" cy="1471300"/>
          </a:xfrm>
          <a:prstGeom prst="rect">
            <a:avLst/>
          </a:prstGeom>
        </p:spPr>
        <p:txBody>
          <a:bodyPr lIns="0" tIns="0" rIns="0" bIns="0" rtlCol="0" anchor="t">
            <a:spAutoFit/>
          </a:bodyPr>
          <a:lstStyle/>
          <a:p>
            <a:pPr algn="l">
              <a:lnSpc>
                <a:spcPts val="3954"/>
              </a:lnSpc>
            </a:pPr>
            <a:r>
              <a:rPr lang="en-US" sz="2824" dirty="0">
                <a:solidFill>
                  <a:srgbClr val="FFFFFF"/>
                </a:solidFill>
                <a:latin typeface="Yearbook Solid"/>
                <a:ea typeface="Yearbook Solid"/>
                <a:cs typeface="Yearbook Solid"/>
                <a:sym typeface="Yearbook Solid"/>
              </a:rPr>
              <a:t>For each away game athletes at the Frosh and JV level</a:t>
            </a:r>
          </a:p>
          <a:p>
            <a:pPr algn="l">
              <a:lnSpc>
                <a:spcPts val="3954"/>
              </a:lnSpc>
            </a:pPr>
            <a:r>
              <a:rPr lang="en-US" sz="2824" dirty="0">
                <a:solidFill>
                  <a:srgbClr val="FFFFFF"/>
                </a:solidFill>
                <a:latin typeface="Yearbook Solid"/>
                <a:ea typeface="Yearbook Solid"/>
                <a:cs typeface="Yearbook Solid"/>
                <a:sym typeface="Yearbook Solid"/>
              </a:rPr>
              <a:t>have to take school transportation. Athletes can</a:t>
            </a:r>
          </a:p>
          <a:p>
            <a:pPr algn="l">
              <a:lnSpc>
                <a:spcPts val="3954"/>
              </a:lnSpc>
              <a:spcBef>
                <a:spcPct val="0"/>
              </a:spcBef>
            </a:pPr>
            <a:r>
              <a:rPr lang="en-US" sz="2824" dirty="0">
                <a:solidFill>
                  <a:srgbClr val="FFFFFF"/>
                </a:solidFill>
                <a:latin typeface="Yearbook Solid"/>
                <a:ea typeface="Yearbook Solid"/>
                <a:cs typeface="Yearbook Solid"/>
                <a:sym typeface="Yearbook Solid"/>
              </a:rPr>
              <a:t>not travel via alternative methods.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180914" y="2038055"/>
            <a:ext cx="17015076" cy="1717621"/>
            <a:chOff x="0" y="0"/>
            <a:chExt cx="4481337" cy="452378"/>
          </a:xfrm>
        </p:grpSpPr>
        <p:sp>
          <p:nvSpPr>
            <p:cNvPr id="4" name="Freeform 4"/>
            <p:cNvSpPr/>
            <p:nvPr/>
          </p:nvSpPr>
          <p:spPr>
            <a:xfrm>
              <a:off x="0" y="0"/>
              <a:ext cx="4481337" cy="452378"/>
            </a:xfrm>
            <a:custGeom>
              <a:avLst/>
              <a:gdLst/>
              <a:ahLst/>
              <a:cxnLst/>
              <a:rect l="l" t="t" r="r" b="b"/>
              <a:pathLst>
                <a:path w="4481337" h="452378">
                  <a:moveTo>
                    <a:pt x="0" y="0"/>
                  </a:moveTo>
                  <a:lnTo>
                    <a:pt x="4481337" y="0"/>
                  </a:lnTo>
                  <a:lnTo>
                    <a:pt x="4481337" y="452378"/>
                  </a:lnTo>
                  <a:lnTo>
                    <a:pt x="0" y="452378"/>
                  </a:lnTo>
                  <a:close/>
                </a:path>
              </a:pathLst>
            </a:custGeom>
            <a:solidFill>
              <a:srgbClr val="C03131"/>
            </a:solidFill>
          </p:spPr>
          <p:txBody>
            <a:bodyPr/>
            <a:lstStyle/>
            <a:p>
              <a:endParaRPr lang="en-US"/>
            </a:p>
          </p:txBody>
        </p:sp>
        <p:sp>
          <p:nvSpPr>
            <p:cNvPr id="5" name="TextBox 5"/>
            <p:cNvSpPr txBox="1"/>
            <p:nvPr/>
          </p:nvSpPr>
          <p:spPr>
            <a:xfrm>
              <a:off x="0" y="-47625"/>
              <a:ext cx="4481337" cy="500003"/>
            </a:xfrm>
            <a:prstGeom prst="rect">
              <a:avLst/>
            </a:prstGeom>
          </p:spPr>
          <p:txBody>
            <a:bodyPr lIns="50800" tIns="50800" rIns="50800" bIns="50800" rtlCol="0" anchor="ctr"/>
            <a:lstStyle/>
            <a:p>
              <a:pPr algn="ctr">
                <a:lnSpc>
                  <a:spcPts val="3322"/>
                </a:lnSpc>
              </a:pPr>
              <a:endParaRPr/>
            </a:p>
          </p:txBody>
        </p:sp>
      </p:grpSp>
      <p:sp>
        <p:nvSpPr>
          <p:cNvPr id="6" name="Freeform 6"/>
          <p:cNvSpPr/>
          <p:nvPr/>
        </p:nvSpPr>
        <p:spPr>
          <a:xfrm rot="3015621">
            <a:off x="597394" y="-452220"/>
            <a:ext cx="1233599" cy="2994482"/>
          </a:xfrm>
          <a:custGeom>
            <a:avLst/>
            <a:gdLst/>
            <a:ahLst/>
            <a:cxnLst/>
            <a:rect l="l" t="t" r="r" b="b"/>
            <a:pathLst>
              <a:path w="1373314" h="4114800">
                <a:moveTo>
                  <a:pt x="0" y="0"/>
                </a:moveTo>
                <a:lnTo>
                  <a:pt x="1373315" y="0"/>
                </a:lnTo>
                <a:lnTo>
                  <a:pt x="137331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2399161" y="56953"/>
            <a:ext cx="13489679" cy="1752994"/>
          </a:xfrm>
          <a:prstGeom prst="rect">
            <a:avLst/>
          </a:prstGeom>
        </p:spPr>
        <p:txBody>
          <a:bodyPr lIns="0" tIns="0" rIns="0" bIns="0" rtlCol="0" anchor="t">
            <a:spAutoFit/>
          </a:bodyPr>
          <a:lstStyle/>
          <a:p>
            <a:pPr algn="ctr">
              <a:lnSpc>
                <a:spcPts val="14365"/>
              </a:lnSpc>
            </a:pPr>
            <a:r>
              <a:rPr lang="en-US" sz="10260">
                <a:solidFill>
                  <a:srgbClr val="FBC531"/>
                </a:solidFill>
                <a:latin typeface="Yearbook Solid"/>
                <a:ea typeface="Yearbook Solid"/>
                <a:cs typeface="Yearbook Solid"/>
                <a:sym typeface="Yearbook Solid"/>
              </a:rPr>
              <a:t>volunteer hours:</a:t>
            </a:r>
          </a:p>
        </p:txBody>
      </p:sp>
      <p:sp>
        <p:nvSpPr>
          <p:cNvPr id="8" name="TextBox 8"/>
          <p:cNvSpPr txBox="1"/>
          <p:nvPr/>
        </p:nvSpPr>
        <p:spPr>
          <a:xfrm>
            <a:off x="1180914" y="2104329"/>
            <a:ext cx="17107086" cy="1536126"/>
          </a:xfrm>
          <a:prstGeom prst="rect">
            <a:avLst/>
          </a:prstGeom>
        </p:spPr>
        <p:txBody>
          <a:bodyPr lIns="0" tIns="0" rIns="0" bIns="0" rtlCol="0" anchor="t">
            <a:spAutoFit/>
          </a:bodyPr>
          <a:lstStyle/>
          <a:p>
            <a:pPr algn="ctr">
              <a:lnSpc>
                <a:spcPts val="6083"/>
              </a:lnSpc>
              <a:spcBef>
                <a:spcPct val="0"/>
              </a:spcBef>
            </a:pPr>
            <a:r>
              <a:rPr lang="en-US" sz="4345" dirty="0">
                <a:solidFill>
                  <a:srgbClr val="FFFFFF"/>
                </a:solidFill>
                <a:latin typeface="Yearbook Solid"/>
                <a:ea typeface="Yearbook Solid"/>
                <a:cs typeface="Yearbook Solid"/>
                <a:sym typeface="Yearbook Solid"/>
              </a:rPr>
              <a:t>we kindly ask that each player family donate minimum of 15 hours</a:t>
            </a:r>
          </a:p>
        </p:txBody>
      </p:sp>
      <p:sp>
        <p:nvSpPr>
          <p:cNvPr id="9" name="TextBox 9"/>
          <p:cNvSpPr txBox="1"/>
          <p:nvPr/>
        </p:nvSpPr>
        <p:spPr>
          <a:xfrm>
            <a:off x="1180914" y="4373771"/>
            <a:ext cx="5807217" cy="769729"/>
          </a:xfrm>
          <a:prstGeom prst="rect">
            <a:avLst/>
          </a:prstGeom>
        </p:spPr>
        <p:txBody>
          <a:bodyPr lIns="0" tIns="0" rIns="0" bIns="0" rtlCol="0" anchor="t">
            <a:spAutoFit/>
          </a:bodyPr>
          <a:lstStyle/>
          <a:p>
            <a:pPr algn="l">
              <a:lnSpc>
                <a:spcPts val="6386"/>
              </a:lnSpc>
              <a:spcBef>
                <a:spcPct val="0"/>
              </a:spcBef>
            </a:pPr>
            <a:r>
              <a:rPr lang="en-US" sz="4561" dirty="0">
                <a:solidFill>
                  <a:srgbClr val="FFFFFF"/>
                </a:solidFill>
                <a:latin typeface="Yearbook Solid"/>
                <a:ea typeface="Yearbook Solid"/>
                <a:cs typeface="Yearbook Solid"/>
                <a:sym typeface="Yearbook Solid"/>
              </a:rPr>
              <a:t>what qualifies:</a:t>
            </a:r>
          </a:p>
        </p:txBody>
      </p:sp>
      <p:sp>
        <p:nvSpPr>
          <p:cNvPr id="10" name="TextBox 10"/>
          <p:cNvSpPr txBox="1"/>
          <p:nvPr/>
        </p:nvSpPr>
        <p:spPr>
          <a:xfrm>
            <a:off x="828117" y="5076825"/>
            <a:ext cx="14861789" cy="4405425"/>
          </a:xfrm>
          <a:prstGeom prst="rect">
            <a:avLst/>
          </a:prstGeom>
        </p:spPr>
        <p:txBody>
          <a:bodyPr lIns="0" tIns="0" rIns="0" bIns="0" rtlCol="0" anchor="t">
            <a:spAutoFit/>
          </a:bodyPr>
          <a:lstStyle/>
          <a:p>
            <a:pPr algn="l">
              <a:lnSpc>
                <a:spcPts val="4410"/>
              </a:lnSpc>
            </a:pPr>
            <a:endParaRPr/>
          </a:p>
          <a:p>
            <a:pPr marL="680117" lvl="1" indent="-340059" algn="l">
              <a:lnSpc>
                <a:spcPts val="4410"/>
              </a:lnSpc>
              <a:buFont typeface="Arial"/>
              <a:buChar char="•"/>
            </a:pPr>
            <a:r>
              <a:rPr lang="en-US" sz="3150">
                <a:solidFill>
                  <a:srgbClr val="FFFFFF"/>
                </a:solidFill>
                <a:latin typeface="Yearbook Solid"/>
                <a:ea typeface="Yearbook Solid"/>
                <a:cs typeface="Yearbook Solid"/>
                <a:sym typeface="Yearbook Solid"/>
              </a:rPr>
              <a:t>Field Day</a:t>
            </a:r>
          </a:p>
          <a:p>
            <a:pPr marL="680117" lvl="1" indent="-340059" algn="l">
              <a:lnSpc>
                <a:spcPts val="4410"/>
              </a:lnSpc>
              <a:buFont typeface="Arial"/>
              <a:buChar char="•"/>
            </a:pPr>
            <a:r>
              <a:rPr lang="en-US" sz="3150">
                <a:solidFill>
                  <a:srgbClr val="FFFFFF"/>
                </a:solidFill>
                <a:latin typeface="Yearbook Solid"/>
                <a:ea typeface="Yearbook Solid"/>
                <a:cs typeface="Yearbook Solid"/>
                <a:sym typeface="Yearbook Solid"/>
              </a:rPr>
              <a:t>cornhole tournament</a:t>
            </a:r>
          </a:p>
          <a:p>
            <a:pPr marL="680117" lvl="1" indent="-340059" algn="l">
              <a:lnSpc>
                <a:spcPts val="4410"/>
              </a:lnSpc>
              <a:buFont typeface="Arial"/>
              <a:buChar char="•"/>
            </a:pPr>
            <a:r>
              <a:rPr lang="en-US" sz="3150">
                <a:solidFill>
                  <a:srgbClr val="FFFFFF"/>
                </a:solidFill>
                <a:latin typeface="Yearbook Solid"/>
                <a:ea typeface="Yearbook Solid"/>
                <a:cs typeface="Yearbook Solid"/>
                <a:sym typeface="Yearbook Solid"/>
              </a:rPr>
              <a:t>work on program sales and any fundraiser</a:t>
            </a:r>
          </a:p>
          <a:p>
            <a:pPr marL="680117" lvl="1" indent="-340059" algn="l">
              <a:lnSpc>
                <a:spcPts val="4410"/>
              </a:lnSpc>
              <a:buFont typeface="Arial"/>
              <a:buChar char="•"/>
            </a:pPr>
            <a:r>
              <a:rPr lang="en-US" sz="3150">
                <a:solidFill>
                  <a:srgbClr val="FFFFFF"/>
                </a:solidFill>
                <a:latin typeface="Yearbook Solid"/>
                <a:ea typeface="Yearbook Solid"/>
                <a:cs typeface="Yearbook Solid"/>
                <a:sym typeface="Yearbook Solid"/>
              </a:rPr>
              <a:t>stadium cleanup both frosh &amp; varsity fields</a:t>
            </a:r>
          </a:p>
          <a:p>
            <a:pPr marL="680117" lvl="1" indent="-340059" algn="l">
              <a:lnSpc>
                <a:spcPts val="4410"/>
              </a:lnSpc>
              <a:buFont typeface="Arial"/>
              <a:buChar char="•"/>
            </a:pPr>
            <a:r>
              <a:rPr lang="en-US" sz="3150">
                <a:solidFill>
                  <a:srgbClr val="FFFFFF"/>
                </a:solidFill>
                <a:latin typeface="Yearbook Solid"/>
                <a:ea typeface="Yearbook Solid"/>
                <a:cs typeface="Yearbook Solid"/>
                <a:sym typeface="Yearbook Solid"/>
              </a:rPr>
              <a:t>maintenance projects</a:t>
            </a:r>
          </a:p>
          <a:p>
            <a:pPr marL="680117" lvl="1" indent="-340059" algn="l">
              <a:lnSpc>
                <a:spcPts val="4410"/>
              </a:lnSpc>
              <a:buFont typeface="Arial"/>
              <a:buChar char="•"/>
            </a:pPr>
            <a:r>
              <a:rPr lang="en-US" sz="3150">
                <a:solidFill>
                  <a:srgbClr val="FFFFFF"/>
                </a:solidFill>
                <a:latin typeface="Yearbook Solid"/>
                <a:ea typeface="Yearbook Solid"/>
                <a:cs typeface="Yearbook Solid"/>
                <a:sym typeface="Yearbook Solid"/>
              </a:rPr>
              <a:t>snack bar (min. requirement &amp; will be assigned if not filled)</a:t>
            </a:r>
          </a:p>
          <a:p>
            <a:pPr marL="680117" lvl="1" indent="-340059" algn="l">
              <a:lnSpc>
                <a:spcPts val="4410"/>
              </a:lnSpc>
              <a:buFont typeface="Arial"/>
              <a:buChar char="•"/>
            </a:pPr>
            <a:r>
              <a:rPr lang="en-US" sz="3150">
                <a:solidFill>
                  <a:srgbClr val="FFFFFF"/>
                </a:solidFill>
                <a:latin typeface="Yearbook Solid"/>
                <a:ea typeface="Yearbook Solid"/>
                <a:cs typeface="Yearbook Solid"/>
                <a:sym typeface="Yearbook Solid"/>
              </a:rPr>
              <a:t>FV Tree LIghting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39464" y="2823345"/>
            <a:ext cx="16800736" cy="6843668"/>
          </a:xfrm>
          <a:prstGeom prst="rect">
            <a:avLst/>
          </a:prstGeom>
        </p:spPr>
        <p:txBody>
          <a:bodyPr wrap="square" lIns="0" tIns="0" rIns="0" bIns="0" rtlCol="0" anchor="t">
            <a:spAutoFit/>
          </a:bodyPr>
          <a:lstStyle/>
          <a:p>
            <a:pPr marL="1036959" lvl="1" indent="-518479" algn="l">
              <a:lnSpc>
                <a:spcPts val="6724"/>
              </a:lnSpc>
              <a:buFont typeface="Arial"/>
              <a:buChar char="•"/>
            </a:pPr>
            <a:r>
              <a:rPr lang="en-US" sz="4802" dirty="0">
                <a:solidFill>
                  <a:srgbClr val="F5F6F8"/>
                </a:solidFill>
                <a:latin typeface="Yearbook Solid"/>
                <a:ea typeface="Yearbook Solid"/>
                <a:cs typeface="Yearbook Solid"/>
                <a:sym typeface="Yearbook Solid"/>
              </a:rPr>
              <a:t>A message from head coach Gerardo gonzalez</a:t>
            </a:r>
          </a:p>
          <a:p>
            <a:pPr marL="1036959" lvl="1" indent="-518479" algn="l">
              <a:lnSpc>
                <a:spcPts val="6724"/>
              </a:lnSpc>
              <a:buFont typeface="Arial"/>
              <a:buChar char="•"/>
            </a:pPr>
            <a:r>
              <a:rPr lang="en-US" sz="4802" dirty="0">
                <a:solidFill>
                  <a:srgbClr val="F5F6F8"/>
                </a:solidFill>
                <a:latin typeface="Yearbook Solid"/>
                <a:ea typeface="Yearbook Solid"/>
                <a:cs typeface="Yearbook Solid"/>
                <a:sym typeface="Yearbook Solid"/>
              </a:rPr>
              <a:t>Booster President Welcome</a:t>
            </a:r>
          </a:p>
          <a:p>
            <a:pPr marL="1036959" lvl="1" indent="-518479" algn="l">
              <a:lnSpc>
                <a:spcPts val="6724"/>
              </a:lnSpc>
              <a:buFont typeface="Arial"/>
              <a:buChar char="•"/>
            </a:pPr>
            <a:r>
              <a:rPr lang="en-US" sz="4802" dirty="0">
                <a:solidFill>
                  <a:srgbClr val="F5F6F8"/>
                </a:solidFill>
                <a:latin typeface="Yearbook Solid"/>
                <a:ea typeface="Yearbook Solid"/>
                <a:cs typeface="Yearbook Solid"/>
                <a:sym typeface="Yearbook Solid"/>
              </a:rPr>
              <a:t>booster board introductions</a:t>
            </a:r>
          </a:p>
          <a:p>
            <a:pPr marL="1036959" lvl="1" indent="-518479" algn="l">
              <a:lnSpc>
                <a:spcPts val="6724"/>
              </a:lnSpc>
              <a:buFont typeface="Arial"/>
              <a:buChar char="•"/>
            </a:pPr>
            <a:r>
              <a:rPr lang="en-US" sz="4802" dirty="0">
                <a:solidFill>
                  <a:srgbClr val="F5F6F8"/>
                </a:solidFill>
                <a:latin typeface="Yearbook Solid"/>
                <a:ea typeface="Yearbook Solid"/>
                <a:cs typeface="Yearbook Solid"/>
                <a:sym typeface="Yearbook Solid"/>
              </a:rPr>
              <a:t>rules &amp; regulations</a:t>
            </a:r>
          </a:p>
          <a:p>
            <a:pPr marL="1036959" lvl="1" indent="-518479" algn="l">
              <a:lnSpc>
                <a:spcPts val="6724"/>
              </a:lnSpc>
              <a:buFont typeface="Arial"/>
              <a:buChar char="•"/>
            </a:pPr>
            <a:r>
              <a:rPr lang="en-US" sz="4802" dirty="0">
                <a:solidFill>
                  <a:srgbClr val="F5F6F8"/>
                </a:solidFill>
                <a:latin typeface="Yearbook Solid"/>
                <a:ea typeface="Yearbook Solid"/>
                <a:cs typeface="Yearbook Solid"/>
                <a:sym typeface="Yearbook Solid"/>
              </a:rPr>
              <a:t>program financial review</a:t>
            </a:r>
          </a:p>
          <a:p>
            <a:pPr marL="1036959" lvl="1" indent="-518479" algn="l">
              <a:lnSpc>
                <a:spcPts val="6724"/>
              </a:lnSpc>
              <a:buFont typeface="Arial"/>
              <a:buChar char="•"/>
            </a:pPr>
            <a:r>
              <a:rPr lang="en-US" sz="4802" dirty="0">
                <a:solidFill>
                  <a:srgbClr val="F5F6F8"/>
                </a:solidFill>
                <a:latin typeface="Yearbook Solid"/>
                <a:ea typeface="Yearbook Solid"/>
                <a:cs typeface="Yearbook Solid"/>
                <a:sym typeface="Yearbook Solid"/>
              </a:rPr>
              <a:t>fundraising </a:t>
            </a:r>
          </a:p>
          <a:p>
            <a:pPr marL="1036959" lvl="1" indent="-518479" algn="l">
              <a:lnSpc>
                <a:spcPts val="6724"/>
              </a:lnSpc>
              <a:buFont typeface="Arial"/>
              <a:buChar char="•"/>
            </a:pPr>
            <a:r>
              <a:rPr lang="en-US" sz="4802" dirty="0">
                <a:solidFill>
                  <a:srgbClr val="F5F6F8"/>
                </a:solidFill>
                <a:latin typeface="Yearbook Solid"/>
                <a:ea typeface="Yearbook Solid"/>
                <a:cs typeface="Yearbook Solid"/>
                <a:sym typeface="Yearbook Solid"/>
              </a:rPr>
              <a:t>How to connect with us</a:t>
            </a:r>
          </a:p>
          <a:p>
            <a:pPr algn="l">
              <a:lnSpc>
                <a:spcPts val="6724"/>
              </a:lnSpc>
            </a:pPr>
            <a:endParaRPr lang="en-US" sz="4802" dirty="0">
              <a:solidFill>
                <a:srgbClr val="F5F6F8"/>
              </a:solidFill>
              <a:latin typeface="Yearbook Solid"/>
              <a:ea typeface="Yearbook Solid"/>
              <a:cs typeface="Yearbook Solid"/>
              <a:sym typeface="Yearbook Solid"/>
            </a:endParaRPr>
          </a:p>
        </p:txBody>
      </p:sp>
      <p:sp>
        <p:nvSpPr>
          <p:cNvPr id="4" name="TextBox 4"/>
          <p:cNvSpPr txBox="1"/>
          <p:nvPr/>
        </p:nvSpPr>
        <p:spPr>
          <a:xfrm>
            <a:off x="2590800" y="246316"/>
            <a:ext cx="6798451" cy="2212465"/>
          </a:xfrm>
          <a:prstGeom prst="rect">
            <a:avLst/>
          </a:prstGeom>
        </p:spPr>
        <p:txBody>
          <a:bodyPr wrap="square" lIns="0" tIns="0" rIns="0" bIns="0" rtlCol="0" anchor="t">
            <a:spAutoFit/>
          </a:bodyPr>
          <a:lstStyle/>
          <a:p>
            <a:pPr algn="ctr">
              <a:lnSpc>
                <a:spcPts val="17862"/>
              </a:lnSpc>
            </a:pPr>
            <a:r>
              <a:rPr lang="en-US" sz="12758" dirty="0">
                <a:solidFill>
                  <a:srgbClr val="FBC531"/>
                </a:solidFill>
                <a:latin typeface="Yearbook Solid"/>
                <a:ea typeface="Yearbook Solid"/>
                <a:cs typeface="Yearbook Solid"/>
                <a:sym typeface="Yearbook Solid"/>
              </a:rPr>
              <a:t>Agenda:</a:t>
            </a:r>
          </a:p>
        </p:txBody>
      </p:sp>
      <p:sp>
        <p:nvSpPr>
          <p:cNvPr id="6" name="Freeform 5">
            <a:extLst>
              <a:ext uri="{FF2B5EF4-FFF2-40B4-BE49-F238E27FC236}">
                <a16:creationId xmlns:a16="http://schemas.microsoft.com/office/drawing/2014/main" id="{C93A7CA1-F7B7-F013-80A6-A14BD824D35E}"/>
              </a:ext>
            </a:extLst>
          </p:cNvPr>
          <p:cNvSpPr/>
          <p:nvPr/>
        </p:nvSpPr>
        <p:spPr>
          <a:xfrm rot="3015621">
            <a:off x="783723" y="-10190"/>
            <a:ext cx="1251956" cy="2725479"/>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TextBox 2"/>
          <p:cNvSpPr txBox="1"/>
          <p:nvPr/>
        </p:nvSpPr>
        <p:spPr>
          <a:xfrm>
            <a:off x="1357199" y="2773967"/>
            <a:ext cx="15573603" cy="3604262"/>
          </a:xfrm>
          <a:prstGeom prst="rect">
            <a:avLst/>
          </a:prstGeom>
        </p:spPr>
        <p:txBody>
          <a:bodyPr lIns="0" tIns="0" rIns="0" bIns="0" rtlCol="0" anchor="t">
            <a:spAutoFit/>
          </a:bodyPr>
          <a:lstStyle/>
          <a:p>
            <a:pPr algn="ctr">
              <a:lnSpc>
                <a:spcPts val="14489"/>
              </a:lnSpc>
            </a:pPr>
            <a:r>
              <a:rPr lang="en-US" sz="10349">
                <a:solidFill>
                  <a:srgbClr val="FBC531"/>
                </a:solidFill>
                <a:latin typeface="Yearbook Solid"/>
                <a:ea typeface="Yearbook Solid"/>
                <a:cs typeface="Yearbook Solid"/>
                <a:sym typeface="Yearbook Solid"/>
              </a:rPr>
              <a:t>tracy caballero </a:t>
            </a:r>
            <a:r>
              <a:rPr lang="en-US" sz="10349">
                <a:solidFill>
                  <a:srgbClr val="FFFFFF"/>
                </a:solidFill>
                <a:latin typeface="Yearbook Solid"/>
                <a:ea typeface="Yearbook Solid"/>
                <a:cs typeface="Yearbook Solid"/>
                <a:sym typeface="Yearbook Solid"/>
              </a:rPr>
              <a:t>fundraising</a:t>
            </a:r>
          </a:p>
        </p:txBody>
      </p:sp>
      <p:sp>
        <p:nvSpPr>
          <p:cNvPr id="3" name="Freeform 3"/>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4" name="Freeform 4"/>
          <p:cNvSpPr/>
          <p:nvPr/>
        </p:nvSpPr>
        <p:spPr>
          <a:xfrm rot="3015621">
            <a:off x="342043" y="-543242"/>
            <a:ext cx="1373314" cy="4114800"/>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5596807" y="7821439"/>
            <a:ext cx="2503299" cy="2465561"/>
          </a:xfrm>
          <a:custGeom>
            <a:avLst/>
            <a:gdLst/>
            <a:ahLst/>
            <a:cxnLst/>
            <a:rect l="l" t="t" r="r" b="b"/>
            <a:pathLst>
              <a:path w="2503299" h="2465561">
                <a:moveTo>
                  <a:pt x="0" y="0"/>
                </a:moveTo>
                <a:lnTo>
                  <a:pt x="2503299" y="0"/>
                </a:lnTo>
                <a:lnTo>
                  <a:pt x="2503299" y="2465561"/>
                </a:lnTo>
                <a:lnTo>
                  <a:pt x="0" y="2465561"/>
                </a:lnTo>
                <a:lnTo>
                  <a:pt x="0" y="0"/>
                </a:lnTo>
                <a:close/>
              </a:path>
            </a:pathLst>
          </a:custGeom>
          <a:blipFill>
            <a:blip r:embed="rId3"/>
            <a:stretch>
              <a:fillRect/>
            </a:stretch>
          </a:blipFill>
        </p:spPr>
        <p:txBody>
          <a:bodyPr/>
          <a:lstStyle/>
          <a:p>
            <a:endParaRPr lang="en-US"/>
          </a:p>
        </p:txBody>
      </p:sp>
      <p:sp>
        <p:nvSpPr>
          <p:cNvPr id="3" name="Freeform 3"/>
          <p:cNvSpPr/>
          <p:nvPr/>
        </p:nvSpPr>
        <p:spPr>
          <a:xfrm rot="3015621">
            <a:off x="707876" y="-339504"/>
            <a:ext cx="1441819" cy="3131159"/>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aphicFrame>
        <p:nvGraphicFramePr>
          <p:cNvPr id="4" name="Table 4"/>
          <p:cNvGraphicFramePr>
            <a:graphicFrameLocks noGrp="1"/>
          </p:cNvGraphicFramePr>
          <p:nvPr>
            <p:extLst>
              <p:ext uri="{D42A27DB-BD31-4B8C-83A1-F6EECF244321}">
                <p14:modId xmlns:p14="http://schemas.microsoft.com/office/powerpoint/2010/main" val="1656735426"/>
              </p:ext>
            </p:extLst>
          </p:nvPr>
        </p:nvGraphicFramePr>
        <p:xfrm>
          <a:off x="4495800" y="1403622"/>
          <a:ext cx="10820400" cy="9082405"/>
        </p:xfrm>
        <a:graphic>
          <a:graphicData uri="http://schemas.openxmlformats.org/drawingml/2006/table">
            <a:tbl>
              <a:tblPr/>
              <a:tblGrid>
                <a:gridCol w="54102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851826">
                <a:tc>
                  <a:txBody>
                    <a:bodyPr/>
                    <a:lstStyle/>
                    <a:p>
                      <a:pPr algn="ctr">
                        <a:lnSpc>
                          <a:spcPts val="4480"/>
                        </a:lnSpc>
                        <a:defRPr/>
                      </a:pPr>
                      <a:r>
                        <a:rPr lang="en-US" sz="2800" dirty="0">
                          <a:solidFill>
                            <a:srgbClr val="056FBF"/>
                          </a:solidFill>
                          <a:latin typeface="Yearbook Solid"/>
                          <a:ea typeface="Yearbook Solid"/>
                          <a:cs typeface="Yearbook Solid"/>
                          <a:sym typeface="Yearbook Solid"/>
                        </a:rPr>
                        <a:t>baron event</a:t>
                      </a:r>
                      <a:endParaRPr lang="en-US" sz="105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C531"/>
                    </a:solidFill>
                  </a:tcPr>
                </a:tc>
                <a:tc>
                  <a:txBody>
                    <a:bodyPr/>
                    <a:lstStyle/>
                    <a:p>
                      <a:pPr algn="ctr">
                        <a:lnSpc>
                          <a:spcPts val="4480"/>
                        </a:lnSpc>
                        <a:defRPr/>
                      </a:pPr>
                      <a:r>
                        <a:rPr lang="en-US" sz="2800" dirty="0">
                          <a:solidFill>
                            <a:srgbClr val="056FBF"/>
                          </a:solidFill>
                          <a:latin typeface="Yearbook Solid"/>
                          <a:ea typeface="Yearbook Solid"/>
                          <a:cs typeface="Yearbook Solid"/>
                          <a:sym typeface="Yearbook Solid"/>
                        </a:rPr>
                        <a:t>date</a:t>
                      </a:r>
                      <a:endParaRPr lang="en-US" sz="105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C531"/>
                    </a:solidFill>
                  </a:tcPr>
                </a:tc>
                <a:extLst>
                  <a:ext uri="{0D108BD9-81ED-4DB2-BD59-A6C34878D82A}">
                    <a16:rowId xmlns:a16="http://schemas.microsoft.com/office/drawing/2014/main" val="10000"/>
                  </a:ext>
                </a:extLst>
              </a:tr>
              <a:tr h="740257">
                <a:tc>
                  <a:txBody>
                    <a:bodyPr/>
                    <a:lstStyle/>
                    <a:p>
                      <a:pPr algn="ctr">
                        <a:lnSpc>
                          <a:spcPts val="2940"/>
                        </a:lnSpc>
                        <a:defRPr/>
                      </a:pPr>
                      <a:r>
                        <a:rPr lang="en-US" sz="1800">
                          <a:solidFill>
                            <a:srgbClr val="FFFFFF"/>
                          </a:solidFill>
                          <a:latin typeface="Yearbook Solid"/>
                          <a:ea typeface="Yearbook Solid"/>
                          <a:cs typeface="Yearbook Solid"/>
                          <a:sym typeface="Yearbook Solid"/>
                        </a:rPr>
                        <a:t>mandatory parent meeting</a:t>
                      </a:r>
                      <a:endParaRPr lang="en-US" sz="18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3359"/>
                        </a:lnSpc>
                        <a:defRPr/>
                      </a:pPr>
                      <a:r>
                        <a:rPr lang="en-US" sz="1800">
                          <a:solidFill>
                            <a:srgbClr val="FFFFFF"/>
                          </a:solidFill>
                          <a:latin typeface="Yearbook Solid"/>
                          <a:ea typeface="Yearbook Solid"/>
                          <a:cs typeface="Yearbook Solid"/>
                          <a:sym typeface="Yearbook Solid"/>
                        </a:rPr>
                        <a:t>august 20th</a:t>
                      </a:r>
                      <a:endParaRPr lang="en-US" sz="18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740257">
                <a:tc>
                  <a:txBody>
                    <a:bodyPr/>
                    <a:lstStyle/>
                    <a:p>
                      <a:pPr algn="ctr">
                        <a:lnSpc>
                          <a:spcPts val="2940"/>
                        </a:lnSpc>
                        <a:defRPr/>
                      </a:pPr>
                      <a:r>
                        <a:rPr lang="en-US" sz="1800">
                          <a:solidFill>
                            <a:srgbClr val="FFFFFF"/>
                          </a:solidFill>
                          <a:latin typeface="Yearbook Solid"/>
                          <a:ea typeface="Yearbook Solid"/>
                          <a:cs typeface="Yearbook Solid"/>
                          <a:sym typeface="Yearbook Solid"/>
                        </a:rPr>
                        <a:t>cornhole tournament</a:t>
                      </a:r>
                      <a:endParaRPr lang="en-US" sz="18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3359"/>
                        </a:lnSpc>
                        <a:defRPr/>
                      </a:pPr>
                      <a:r>
                        <a:rPr lang="en-US" sz="1800">
                          <a:solidFill>
                            <a:srgbClr val="FFFFFF"/>
                          </a:solidFill>
                          <a:latin typeface="Yearbook Solid"/>
                          <a:ea typeface="Yearbook Solid"/>
                          <a:cs typeface="Yearbook Solid"/>
                          <a:sym typeface="Yearbook Solid"/>
                        </a:rPr>
                        <a:t>october 11th</a:t>
                      </a:r>
                      <a:endParaRPr lang="en-US" sz="18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740257">
                <a:tc>
                  <a:txBody>
                    <a:bodyPr/>
                    <a:lstStyle/>
                    <a:p>
                      <a:pPr algn="ctr">
                        <a:lnSpc>
                          <a:spcPts val="2940"/>
                        </a:lnSpc>
                        <a:defRPr/>
                      </a:pPr>
                      <a:r>
                        <a:rPr lang="en-US" sz="1800" dirty="0">
                          <a:solidFill>
                            <a:srgbClr val="FFFFFF"/>
                          </a:solidFill>
                          <a:latin typeface="Yearbook Solid"/>
                          <a:ea typeface="Yearbook Solid"/>
                          <a:cs typeface="Yearbook Solid"/>
                          <a:sym typeface="Yearbook Solid"/>
                        </a:rPr>
                        <a:t>dine out fundraiser</a:t>
                      </a:r>
                      <a:endParaRPr lang="en-US" sz="18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3359"/>
                        </a:lnSpc>
                        <a:defRPr/>
                      </a:pPr>
                      <a:r>
                        <a:rPr lang="en-US" sz="1800">
                          <a:solidFill>
                            <a:srgbClr val="FFFFFF"/>
                          </a:solidFill>
                          <a:latin typeface="Yearbook Solid"/>
                          <a:ea typeface="Yearbook Solid"/>
                          <a:cs typeface="Yearbook Solid"/>
                          <a:sym typeface="Yearbook Solid"/>
                        </a:rPr>
                        <a:t> monthly/bi-monthly</a:t>
                      </a:r>
                      <a:endParaRPr lang="en-US" sz="18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740257">
                <a:tc>
                  <a:txBody>
                    <a:bodyPr/>
                    <a:lstStyle/>
                    <a:p>
                      <a:pPr algn="ctr">
                        <a:lnSpc>
                          <a:spcPts val="2940"/>
                        </a:lnSpc>
                        <a:defRPr/>
                      </a:pPr>
                      <a:r>
                        <a:rPr lang="en-US" sz="1800">
                          <a:solidFill>
                            <a:srgbClr val="FFFFFF"/>
                          </a:solidFill>
                          <a:latin typeface="Yearbook Solid"/>
                          <a:ea typeface="Yearbook Solid"/>
                          <a:cs typeface="Yearbook Solid"/>
                          <a:sym typeface="Yearbook Solid"/>
                        </a:rPr>
                        <a:t>see’s candy fundraiser</a:t>
                      </a:r>
                      <a:endParaRPr lang="en-US" sz="18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3359"/>
                        </a:lnSpc>
                        <a:defRPr/>
                      </a:pPr>
                      <a:r>
                        <a:rPr lang="en-US" sz="1800" dirty="0">
                          <a:solidFill>
                            <a:srgbClr val="FFFFFF"/>
                          </a:solidFill>
                          <a:latin typeface="Yearbook Solid"/>
                          <a:ea typeface="Yearbook Solid"/>
                          <a:cs typeface="Yearbook Solid"/>
                          <a:sym typeface="Yearbook Solid"/>
                        </a:rPr>
                        <a:t>Winter</a:t>
                      </a:r>
                    </a:p>
                    <a:p>
                      <a:pPr algn="ctr">
                        <a:lnSpc>
                          <a:spcPts val="3359"/>
                        </a:lnSpc>
                        <a:defRPr/>
                      </a:pPr>
                      <a:r>
                        <a:rPr lang="en-US" sz="1800" dirty="0">
                          <a:solidFill>
                            <a:srgbClr val="FFFFFF"/>
                          </a:solidFill>
                          <a:latin typeface="Yearbook Solid"/>
                          <a:sym typeface="Yearbook Solid"/>
                        </a:rPr>
                        <a:t>9/1-11/30</a:t>
                      </a:r>
                      <a:endParaRPr lang="en-US" sz="18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740257">
                <a:tc>
                  <a:txBody>
                    <a:bodyPr/>
                    <a:lstStyle/>
                    <a:p>
                      <a:pPr algn="ctr">
                        <a:lnSpc>
                          <a:spcPts val="2940"/>
                        </a:lnSpc>
                        <a:defRPr/>
                      </a:pPr>
                      <a:r>
                        <a:rPr lang="en-US" sz="1800">
                          <a:solidFill>
                            <a:srgbClr val="FFFFFF"/>
                          </a:solidFill>
                          <a:latin typeface="Yearbook Solid"/>
                          <a:ea typeface="Yearbook Solid"/>
                          <a:cs typeface="Yearbook Solid"/>
                          <a:sym typeface="Yearbook Solid"/>
                        </a:rPr>
                        <a:t>Christmas FV Tree Lighting</a:t>
                      </a:r>
                      <a:endParaRPr lang="en-US" sz="18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3359"/>
                        </a:lnSpc>
                        <a:defRPr/>
                      </a:pPr>
                      <a:r>
                        <a:rPr lang="en-US" sz="1800">
                          <a:solidFill>
                            <a:srgbClr val="FFFFFF"/>
                          </a:solidFill>
                          <a:latin typeface="Yearbook Solid"/>
                          <a:ea typeface="Yearbook Solid"/>
                          <a:cs typeface="Yearbook Solid"/>
                          <a:sym typeface="Yearbook Solid"/>
                        </a:rPr>
                        <a:t>December</a:t>
                      </a:r>
                      <a:endParaRPr lang="en-US" sz="18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740257">
                <a:tc>
                  <a:txBody>
                    <a:bodyPr/>
                    <a:lstStyle/>
                    <a:p>
                      <a:pPr algn="ctr">
                        <a:lnSpc>
                          <a:spcPts val="2940"/>
                        </a:lnSpc>
                        <a:defRPr/>
                      </a:pPr>
                      <a:r>
                        <a:rPr lang="en-US" sz="1800" dirty="0">
                          <a:solidFill>
                            <a:srgbClr val="FFFFFF"/>
                          </a:solidFill>
                          <a:latin typeface="Yearbook Solid"/>
                          <a:ea typeface="Yearbook Solid"/>
                          <a:cs typeface="Yearbook Solid"/>
                          <a:sym typeface="Yearbook Solid"/>
                        </a:rPr>
                        <a:t>Opening Day/Senior Day/Ball Drop</a:t>
                      </a:r>
                      <a:endParaRPr lang="en-US" sz="18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3359"/>
                        </a:lnSpc>
                        <a:defRPr/>
                      </a:pPr>
                      <a:r>
                        <a:rPr lang="en-US" sz="1800" dirty="0">
                          <a:solidFill>
                            <a:srgbClr val="FFFFFF"/>
                          </a:solidFill>
                          <a:latin typeface="Yearbook Solid"/>
                          <a:ea typeface="Yearbook Solid"/>
                          <a:cs typeface="Yearbook Solid"/>
                          <a:sym typeface="Yearbook Solid"/>
                        </a:rPr>
                        <a:t>January 31st</a:t>
                      </a:r>
                      <a:endParaRPr lang="en-US" sz="18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726089">
                <a:tc>
                  <a:txBody>
                    <a:bodyPr/>
                    <a:lstStyle/>
                    <a:p>
                      <a:pPr algn="ctr">
                        <a:lnSpc>
                          <a:spcPts val="2940"/>
                        </a:lnSpc>
                        <a:defRPr/>
                      </a:pPr>
                      <a:r>
                        <a:rPr lang="en-US" sz="1800" dirty="0">
                          <a:solidFill>
                            <a:schemeClr val="bg1"/>
                          </a:solidFill>
                          <a:latin typeface="Yearbook Solid" panose="020B0604020202020204" charset="0"/>
                        </a:rPr>
                        <a:t>Poker Night</a:t>
                      </a: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3359"/>
                        </a:lnSpc>
                        <a:defRPr/>
                      </a:pPr>
                      <a:r>
                        <a:rPr lang="en-US" sz="1800" dirty="0">
                          <a:solidFill>
                            <a:schemeClr val="bg1"/>
                          </a:solidFill>
                          <a:latin typeface="Yearbook Solid" panose="020B0604020202020204" charset="0"/>
                        </a:rPr>
                        <a:t>February </a:t>
                      </a: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372233114"/>
                  </a:ext>
                </a:extLst>
              </a:tr>
              <a:tr h="729631">
                <a:tc>
                  <a:txBody>
                    <a:bodyPr/>
                    <a:lstStyle/>
                    <a:p>
                      <a:pPr algn="ctr">
                        <a:lnSpc>
                          <a:spcPts val="2940"/>
                        </a:lnSpc>
                        <a:defRPr/>
                      </a:pPr>
                      <a:r>
                        <a:rPr lang="en-US" sz="1800" dirty="0">
                          <a:solidFill>
                            <a:schemeClr val="bg1"/>
                          </a:solidFill>
                          <a:latin typeface="Yearbook Solid" panose="020B0604020202020204" charset="0"/>
                        </a:rPr>
                        <a:t>Double Good Popcorn &amp; Sees Candy</a:t>
                      </a: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3359"/>
                        </a:lnSpc>
                        <a:defRPr/>
                      </a:pPr>
                      <a:r>
                        <a:rPr lang="en-US" sz="1800" dirty="0">
                          <a:solidFill>
                            <a:schemeClr val="bg1"/>
                          </a:solidFill>
                          <a:latin typeface="Yearbook Solid" panose="020B0604020202020204" charset="0"/>
                        </a:rPr>
                        <a:t>Spring</a:t>
                      </a: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684020330"/>
                  </a:ext>
                </a:extLst>
              </a:tr>
              <a:tr h="740257">
                <a:tc>
                  <a:txBody>
                    <a:bodyPr/>
                    <a:lstStyle/>
                    <a:p>
                      <a:pPr algn="ctr">
                        <a:lnSpc>
                          <a:spcPts val="2940"/>
                        </a:lnSpc>
                        <a:defRPr/>
                      </a:pPr>
                      <a:r>
                        <a:rPr lang="en-US" sz="1800">
                          <a:solidFill>
                            <a:srgbClr val="FFFFFF"/>
                          </a:solidFill>
                          <a:latin typeface="Yearbook Solid"/>
                          <a:ea typeface="Yearbook Solid"/>
                          <a:cs typeface="Yearbook Solid"/>
                          <a:sym typeface="Yearbook Solid"/>
                        </a:rPr>
                        <a:t>Comedy Night</a:t>
                      </a:r>
                      <a:endParaRPr lang="en-US" sz="18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3359"/>
                        </a:lnSpc>
                        <a:defRPr/>
                      </a:pPr>
                      <a:r>
                        <a:rPr lang="en-US" sz="1800" dirty="0">
                          <a:solidFill>
                            <a:srgbClr val="FFFFFF"/>
                          </a:solidFill>
                          <a:latin typeface="Yearbook Solid"/>
                          <a:ea typeface="Yearbook Solid"/>
                          <a:cs typeface="Yearbook Solid"/>
                          <a:sym typeface="Yearbook Solid"/>
                        </a:rPr>
                        <a:t>March </a:t>
                      </a:r>
                      <a:endParaRPr lang="en-US" sz="18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740257">
                <a:tc>
                  <a:txBody>
                    <a:bodyPr/>
                    <a:lstStyle/>
                    <a:p>
                      <a:pPr algn="ctr">
                        <a:lnSpc>
                          <a:spcPts val="2940"/>
                        </a:lnSpc>
                        <a:defRPr/>
                      </a:pPr>
                      <a:r>
                        <a:rPr lang="en-US" sz="1800">
                          <a:solidFill>
                            <a:srgbClr val="FFFFFF"/>
                          </a:solidFill>
                          <a:latin typeface="Yearbook Solid"/>
                          <a:ea typeface="Yearbook Solid"/>
                          <a:cs typeface="Yearbook Solid"/>
                          <a:sym typeface="Yearbook Solid"/>
                        </a:rPr>
                        <a:t>Banquet</a:t>
                      </a:r>
                      <a:endParaRPr lang="en-US" sz="18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3359"/>
                        </a:lnSpc>
                        <a:defRPr/>
                      </a:pPr>
                      <a:r>
                        <a:rPr lang="en-US" sz="1800" dirty="0">
                          <a:solidFill>
                            <a:srgbClr val="FFFFFF"/>
                          </a:solidFill>
                          <a:latin typeface="Yearbook Solid"/>
                          <a:ea typeface="Yearbook Solid"/>
                          <a:cs typeface="Yearbook Solid"/>
                          <a:sym typeface="Yearbook Solid"/>
                        </a:rPr>
                        <a:t>May</a:t>
                      </a:r>
                      <a:endParaRPr lang="en-US" sz="1800" dirty="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extBox 5"/>
          <p:cNvSpPr txBox="1"/>
          <p:nvPr/>
        </p:nvSpPr>
        <p:spPr>
          <a:xfrm>
            <a:off x="1676400" y="-272412"/>
            <a:ext cx="16100986" cy="1498487"/>
          </a:xfrm>
          <a:prstGeom prst="rect">
            <a:avLst/>
          </a:prstGeom>
        </p:spPr>
        <p:txBody>
          <a:bodyPr lIns="0" tIns="0" rIns="0" bIns="0" rtlCol="0" anchor="t">
            <a:spAutoFit/>
          </a:bodyPr>
          <a:lstStyle/>
          <a:p>
            <a:pPr algn="ctr">
              <a:lnSpc>
                <a:spcPts val="12734"/>
              </a:lnSpc>
            </a:pPr>
            <a:r>
              <a:rPr lang="en-US" sz="7200" dirty="0">
                <a:solidFill>
                  <a:srgbClr val="FBC531"/>
                </a:solidFill>
                <a:latin typeface="Yearbook Solid"/>
                <a:ea typeface="Yearbook Solid"/>
                <a:cs typeface="Yearbook Solid"/>
                <a:sym typeface="Yearbook Solid"/>
              </a:rPr>
              <a:t>baron events calendar: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D4B85-CF45-8BFE-1314-C1A10702FF1E}"/>
              </a:ext>
            </a:extLst>
          </p:cNvPr>
          <p:cNvPicPr>
            <a:picLocks noChangeAspect="1"/>
          </p:cNvPicPr>
          <p:nvPr/>
        </p:nvPicPr>
        <p:blipFill>
          <a:blip r:embed="rId3"/>
          <a:stretch>
            <a:fillRect/>
          </a:stretch>
        </p:blipFill>
        <p:spPr>
          <a:xfrm>
            <a:off x="1860273" y="1320912"/>
            <a:ext cx="6629400" cy="8744616"/>
          </a:xfrm>
          <a:prstGeom prst="rect">
            <a:avLst/>
          </a:prstGeom>
        </p:spPr>
      </p:pic>
      <p:sp>
        <p:nvSpPr>
          <p:cNvPr id="5" name="Freeform 2">
            <a:extLst>
              <a:ext uri="{FF2B5EF4-FFF2-40B4-BE49-F238E27FC236}">
                <a16:creationId xmlns:a16="http://schemas.microsoft.com/office/drawing/2014/main" id="{8E355523-648B-17A9-F0B7-321EEEB57676}"/>
              </a:ext>
            </a:extLst>
          </p:cNvPr>
          <p:cNvSpPr/>
          <p:nvPr/>
        </p:nvSpPr>
        <p:spPr>
          <a:xfrm>
            <a:off x="15621000" y="7866530"/>
            <a:ext cx="2326706" cy="2198997"/>
          </a:xfrm>
          <a:custGeom>
            <a:avLst/>
            <a:gdLst/>
            <a:ahLst/>
            <a:cxnLst/>
            <a:rect l="l" t="t" r="r" b="b"/>
            <a:pathLst>
              <a:path w="2503299" h="2465561">
                <a:moveTo>
                  <a:pt x="0" y="0"/>
                </a:moveTo>
                <a:lnTo>
                  <a:pt x="2503299" y="0"/>
                </a:lnTo>
                <a:lnTo>
                  <a:pt x="2503299" y="2465561"/>
                </a:lnTo>
                <a:lnTo>
                  <a:pt x="0" y="2465561"/>
                </a:lnTo>
                <a:lnTo>
                  <a:pt x="0" y="0"/>
                </a:lnTo>
                <a:close/>
              </a:path>
            </a:pathLst>
          </a:custGeom>
          <a:blipFill>
            <a:blip r:embed="rId4"/>
            <a:stretch>
              <a:fillRect/>
            </a:stretch>
          </a:blipFill>
        </p:spPr>
        <p:txBody>
          <a:bodyPr/>
          <a:lstStyle/>
          <a:p>
            <a:endParaRPr lang="en-US"/>
          </a:p>
        </p:txBody>
      </p:sp>
      <p:sp>
        <p:nvSpPr>
          <p:cNvPr id="6" name="TextBox 5">
            <a:extLst>
              <a:ext uri="{FF2B5EF4-FFF2-40B4-BE49-F238E27FC236}">
                <a16:creationId xmlns:a16="http://schemas.microsoft.com/office/drawing/2014/main" id="{F60B8024-A152-21A3-7A24-98D8043DC207}"/>
              </a:ext>
            </a:extLst>
          </p:cNvPr>
          <p:cNvSpPr txBox="1"/>
          <p:nvPr/>
        </p:nvSpPr>
        <p:spPr>
          <a:xfrm>
            <a:off x="1236314" y="-253362"/>
            <a:ext cx="16100986" cy="1498487"/>
          </a:xfrm>
          <a:prstGeom prst="rect">
            <a:avLst/>
          </a:prstGeom>
        </p:spPr>
        <p:txBody>
          <a:bodyPr wrap="square" lIns="0" tIns="0" rIns="0" bIns="0" rtlCol="0" anchor="t">
            <a:spAutoFit/>
          </a:bodyPr>
          <a:lstStyle/>
          <a:p>
            <a:pPr algn="ctr">
              <a:lnSpc>
                <a:spcPts val="12734"/>
              </a:lnSpc>
            </a:pPr>
            <a:r>
              <a:rPr lang="en-US" sz="6600" dirty="0">
                <a:solidFill>
                  <a:srgbClr val="FBC531"/>
                </a:solidFill>
                <a:latin typeface="Yearbook Solid"/>
                <a:ea typeface="Yearbook Solid"/>
                <a:cs typeface="Yearbook Solid"/>
                <a:sym typeface="Yearbook Solid"/>
              </a:rPr>
              <a:t>Adverts &amp; banners:</a:t>
            </a:r>
          </a:p>
        </p:txBody>
      </p:sp>
      <p:sp>
        <p:nvSpPr>
          <p:cNvPr id="7" name="Freeform 3">
            <a:extLst>
              <a:ext uri="{FF2B5EF4-FFF2-40B4-BE49-F238E27FC236}">
                <a16:creationId xmlns:a16="http://schemas.microsoft.com/office/drawing/2014/main" id="{ED849C5F-4165-2FAD-C298-9A272B1962C0}"/>
              </a:ext>
            </a:extLst>
          </p:cNvPr>
          <p:cNvSpPr/>
          <p:nvPr/>
        </p:nvSpPr>
        <p:spPr>
          <a:xfrm rot="3015621">
            <a:off x="796190" y="-527777"/>
            <a:ext cx="952135" cy="3131159"/>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B0ADEB8B-98E5-7F74-6075-374B09F1981D}"/>
              </a:ext>
            </a:extLst>
          </p:cNvPr>
          <p:cNvPicPr>
            <a:picLocks noChangeAspect="1"/>
          </p:cNvPicPr>
          <p:nvPr/>
        </p:nvPicPr>
        <p:blipFill>
          <a:blip r:embed="rId7"/>
          <a:stretch>
            <a:fillRect/>
          </a:stretch>
        </p:blipFill>
        <p:spPr>
          <a:xfrm>
            <a:off x="8915400" y="1562100"/>
            <a:ext cx="8421900" cy="2765894"/>
          </a:xfrm>
          <a:prstGeom prst="rect">
            <a:avLst/>
          </a:prstGeom>
        </p:spPr>
      </p:pic>
      <p:pic>
        <p:nvPicPr>
          <p:cNvPr id="1026" name="Picture 2">
            <a:extLst>
              <a:ext uri="{FF2B5EF4-FFF2-40B4-BE49-F238E27FC236}">
                <a16:creationId xmlns:a16="http://schemas.microsoft.com/office/drawing/2014/main" id="{30673AA6-445B-7DDB-926E-CA5A7E7583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7112" y="4327994"/>
            <a:ext cx="4718049"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F407E901-EAD7-844E-16D0-04D5689B52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62688" y="4007555"/>
            <a:ext cx="4992900" cy="38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TextBox 2"/>
          <p:cNvSpPr txBox="1"/>
          <p:nvPr/>
        </p:nvSpPr>
        <p:spPr>
          <a:xfrm>
            <a:off x="12722448" y="2190776"/>
            <a:ext cx="5492980" cy="4605748"/>
          </a:xfrm>
          <a:prstGeom prst="rect">
            <a:avLst/>
          </a:prstGeom>
        </p:spPr>
        <p:txBody>
          <a:bodyPr wrap="square" lIns="0" tIns="0" rIns="0" bIns="0" rtlCol="0" anchor="t">
            <a:spAutoFit/>
          </a:bodyPr>
          <a:lstStyle/>
          <a:p>
            <a:pPr marL="571500" indent="-571500">
              <a:lnSpc>
                <a:spcPts val="6083"/>
              </a:lnSpc>
              <a:buFont typeface="Arial" panose="020B0604020202020204" pitchFamily="34" charset="0"/>
              <a:buChar char="•"/>
            </a:pPr>
            <a:r>
              <a:rPr lang="en-US" sz="2800" dirty="0">
                <a:solidFill>
                  <a:schemeClr val="bg1"/>
                </a:solidFill>
                <a:latin typeface="Yearbook Solid"/>
                <a:ea typeface="Yearbook Solid"/>
                <a:cs typeface="Yearbook Solid"/>
                <a:sym typeface="Yearbook Solid"/>
              </a:rPr>
              <a:t>request personal online store link</a:t>
            </a:r>
          </a:p>
          <a:p>
            <a:pPr marL="1028700" lvl="1" indent="-571500">
              <a:lnSpc>
                <a:spcPts val="6083"/>
              </a:lnSpc>
              <a:buFont typeface="Arial" panose="020B0604020202020204" pitchFamily="34" charset="0"/>
              <a:buChar char="•"/>
            </a:pPr>
            <a:r>
              <a:rPr lang="en-US" sz="2400" dirty="0">
                <a:solidFill>
                  <a:srgbClr val="FFC000"/>
                </a:solidFill>
                <a:latin typeface="Yearbook Solid"/>
                <a:ea typeface="Yearbook Solid"/>
                <a:cs typeface="Yearbook Solid"/>
                <a:sym typeface="Yearbook Solid"/>
              </a:rPr>
              <a:t>Email:  t3caballero@gmail.com</a:t>
            </a:r>
          </a:p>
          <a:p>
            <a:pPr marL="571500" indent="-571500">
              <a:lnSpc>
                <a:spcPts val="6083"/>
              </a:lnSpc>
              <a:spcBef>
                <a:spcPct val="0"/>
              </a:spcBef>
              <a:buFont typeface="Arial" panose="020B0604020202020204" pitchFamily="34" charset="0"/>
              <a:buChar char="•"/>
            </a:pPr>
            <a:r>
              <a:rPr lang="en-US" sz="2800" dirty="0">
                <a:solidFill>
                  <a:schemeClr val="bg1"/>
                </a:solidFill>
                <a:latin typeface="Yearbook Solid"/>
                <a:ea typeface="Yearbook Solid"/>
                <a:cs typeface="Yearbook Solid"/>
                <a:sym typeface="Yearbook Solid"/>
              </a:rPr>
              <a:t>order form in parent packet</a:t>
            </a:r>
          </a:p>
        </p:txBody>
      </p:sp>
      <p:pic>
        <p:nvPicPr>
          <p:cNvPr id="4" name="Picture 3">
            <a:extLst>
              <a:ext uri="{FF2B5EF4-FFF2-40B4-BE49-F238E27FC236}">
                <a16:creationId xmlns:a16="http://schemas.microsoft.com/office/drawing/2014/main" id="{AC16CA61-DC31-BC91-A3AC-D2DEA308D932}"/>
              </a:ext>
            </a:extLst>
          </p:cNvPr>
          <p:cNvPicPr>
            <a:picLocks noChangeAspect="1"/>
          </p:cNvPicPr>
          <p:nvPr/>
        </p:nvPicPr>
        <p:blipFill>
          <a:blip r:embed="rId3"/>
          <a:stretch>
            <a:fillRect/>
          </a:stretch>
        </p:blipFill>
        <p:spPr>
          <a:xfrm>
            <a:off x="2333774" y="2710472"/>
            <a:ext cx="4317999" cy="6858000"/>
          </a:xfrm>
          <a:prstGeom prst="rect">
            <a:avLst/>
          </a:prstGeom>
        </p:spPr>
      </p:pic>
      <p:pic>
        <p:nvPicPr>
          <p:cNvPr id="6" name="Picture 5">
            <a:extLst>
              <a:ext uri="{FF2B5EF4-FFF2-40B4-BE49-F238E27FC236}">
                <a16:creationId xmlns:a16="http://schemas.microsoft.com/office/drawing/2014/main" id="{CE739D99-3C0C-9BDA-B2B1-55F742087964}"/>
              </a:ext>
            </a:extLst>
          </p:cNvPr>
          <p:cNvPicPr>
            <a:picLocks noChangeAspect="1"/>
          </p:cNvPicPr>
          <p:nvPr/>
        </p:nvPicPr>
        <p:blipFill>
          <a:blip r:embed="rId4"/>
          <a:stretch>
            <a:fillRect/>
          </a:stretch>
        </p:blipFill>
        <p:spPr>
          <a:xfrm>
            <a:off x="7035616" y="2691018"/>
            <a:ext cx="5302989" cy="6858000"/>
          </a:xfrm>
          <a:prstGeom prst="rect">
            <a:avLst/>
          </a:prstGeom>
        </p:spPr>
      </p:pic>
      <p:sp>
        <p:nvSpPr>
          <p:cNvPr id="7" name="Rectangle 6">
            <a:extLst>
              <a:ext uri="{FF2B5EF4-FFF2-40B4-BE49-F238E27FC236}">
                <a16:creationId xmlns:a16="http://schemas.microsoft.com/office/drawing/2014/main" id="{9C8DCAD6-0899-0DE1-F7FD-822C85A68E9A}"/>
              </a:ext>
            </a:extLst>
          </p:cNvPr>
          <p:cNvSpPr/>
          <p:nvPr/>
        </p:nvSpPr>
        <p:spPr>
          <a:xfrm>
            <a:off x="9221503" y="2781300"/>
            <a:ext cx="3077029" cy="8289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Fall/Winter 2025</a:t>
            </a:r>
          </a:p>
        </p:txBody>
      </p:sp>
      <p:sp>
        <p:nvSpPr>
          <p:cNvPr id="8" name="Freeform 2">
            <a:extLst>
              <a:ext uri="{FF2B5EF4-FFF2-40B4-BE49-F238E27FC236}">
                <a16:creationId xmlns:a16="http://schemas.microsoft.com/office/drawing/2014/main" id="{4304D802-B589-F04C-291D-A4859998BD73}"/>
              </a:ext>
            </a:extLst>
          </p:cNvPr>
          <p:cNvSpPr/>
          <p:nvPr/>
        </p:nvSpPr>
        <p:spPr>
          <a:xfrm>
            <a:off x="15596807" y="7821439"/>
            <a:ext cx="2503299" cy="2465561"/>
          </a:xfrm>
          <a:custGeom>
            <a:avLst/>
            <a:gdLst/>
            <a:ahLst/>
            <a:cxnLst/>
            <a:rect l="l" t="t" r="r" b="b"/>
            <a:pathLst>
              <a:path w="2503299" h="2465561">
                <a:moveTo>
                  <a:pt x="0" y="0"/>
                </a:moveTo>
                <a:lnTo>
                  <a:pt x="2503299" y="0"/>
                </a:lnTo>
                <a:lnTo>
                  <a:pt x="2503299" y="2465561"/>
                </a:lnTo>
                <a:lnTo>
                  <a:pt x="0" y="2465561"/>
                </a:lnTo>
                <a:lnTo>
                  <a:pt x="0" y="0"/>
                </a:lnTo>
                <a:close/>
              </a:path>
            </a:pathLst>
          </a:custGeom>
          <a:blipFill>
            <a:blip r:embed="rId5"/>
            <a:stretch>
              <a:fillRect/>
            </a:stretch>
          </a:blipFill>
        </p:spPr>
        <p:txBody>
          <a:bodyPr/>
          <a:lstStyle/>
          <a:p>
            <a:endParaRPr lang="en-US"/>
          </a:p>
        </p:txBody>
      </p:sp>
      <p:sp>
        <p:nvSpPr>
          <p:cNvPr id="9" name="Freeform 3">
            <a:extLst>
              <a:ext uri="{FF2B5EF4-FFF2-40B4-BE49-F238E27FC236}">
                <a16:creationId xmlns:a16="http://schemas.microsoft.com/office/drawing/2014/main" id="{808A9F3D-8F27-9BD4-6E49-4B174C183D48}"/>
              </a:ext>
            </a:extLst>
          </p:cNvPr>
          <p:cNvSpPr/>
          <p:nvPr/>
        </p:nvSpPr>
        <p:spPr>
          <a:xfrm rot="3015621">
            <a:off x="707876" y="-339504"/>
            <a:ext cx="1441819" cy="3131159"/>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5">
            <a:extLst>
              <a:ext uri="{FF2B5EF4-FFF2-40B4-BE49-F238E27FC236}">
                <a16:creationId xmlns:a16="http://schemas.microsoft.com/office/drawing/2014/main" id="{A2406FC3-B4F8-C513-B68E-B352438F5793}"/>
              </a:ext>
            </a:extLst>
          </p:cNvPr>
          <p:cNvSpPr txBox="1"/>
          <p:nvPr/>
        </p:nvSpPr>
        <p:spPr>
          <a:xfrm>
            <a:off x="152400" y="-121579"/>
            <a:ext cx="16100986" cy="1498487"/>
          </a:xfrm>
          <a:prstGeom prst="rect">
            <a:avLst/>
          </a:prstGeom>
        </p:spPr>
        <p:txBody>
          <a:bodyPr lIns="0" tIns="0" rIns="0" bIns="0" rtlCol="0" anchor="t">
            <a:spAutoFit/>
          </a:bodyPr>
          <a:lstStyle/>
          <a:p>
            <a:pPr algn="ctr">
              <a:lnSpc>
                <a:spcPts val="12734"/>
              </a:lnSpc>
            </a:pPr>
            <a:r>
              <a:rPr lang="en-US" sz="7200" dirty="0">
                <a:solidFill>
                  <a:srgbClr val="FBC531"/>
                </a:solidFill>
                <a:latin typeface="Yearbook Solid"/>
                <a:ea typeface="Yearbook Solid"/>
                <a:cs typeface="Yearbook Solid"/>
                <a:sym typeface="Yearbook Solid"/>
              </a:rPr>
              <a:t>Sees candy fundraiser</a:t>
            </a:r>
          </a:p>
        </p:txBody>
      </p:sp>
      <p:sp>
        <p:nvSpPr>
          <p:cNvPr id="3" name="TextBox 9">
            <a:extLst>
              <a:ext uri="{FF2B5EF4-FFF2-40B4-BE49-F238E27FC236}">
                <a16:creationId xmlns:a16="http://schemas.microsoft.com/office/drawing/2014/main" id="{A5151956-D029-5557-8768-A505A9E50B9E}"/>
              </a:ext>
            </a:extLst>
          </p:cNvPr>
          <p:cNvSpPr txBox="1"/>
          <p:nvPr/>
        </p:nvSpPr>
        <p:spPr>
          <a:xfrm>
            <a:off x="6636540" y="1495314"/>
            <a:ext cx="4225716" cy="823302"/>
          </a:xfrm>
          <a:prstGeom prst="rect">
            <a:avLst/>
          </a:prstGeom>
        </p:spPr>
        <p:txBody>
          <a:bodyPr wrap="square" lIns="0" tIns="0" rIns="0" bIns="0" rtlCol="0" anchor="t">
            <a:spAutoFit/>
          </a:bodyPr>
          <a:lstStyle/>
          <a:p>
            <a:pPr algn="l">
              <a:lnSpc>
                <a:spcPts val="6386"/>
              </a:lnSpc>
              <a:spcBef>
                <a:spcPct val="0"/>
              </a:spcBef>
            </a:pPr>
            <a:r>
              <a:rPr lang="en-US" sz="5400" dirty="0">
                <a:solidFill>
                  <a:srgbClr val="FFFFFF"/>
                </a:solidFill>
                <a:latin typeface="Yearbook Solid"/>
                <a:ea typeface="Yearbook Solid"/>
                <a:cs typeface="Yearbook Solid"/>
                <a:sym typeface="Yearbook Solid"/>
              </a:rPr>
              <a:t>9/1 – 11/30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a:extLst>
            <a:ext uri="{FF2B5EF4-FFF2-40B4-BE49-F238E27FC236}">
              <a16:creationId xmlns:a16="http://schemas.microsoft.com/office/drawing/2014/main" id="{FCE8270F-1E0D-F3E0-5EA0-F29CA9585AF3}"/>
            </a:ext>
          </a:extLst>
        </p:cNvPr>
        <p:cNvGrpSpPr/>
        <p:nvPr/>
      </p:nvGrpSpPr>
      <p:grpSpPr>
        <a:xfrm>
          <a:off x="0" y="0"/>
          <a:ext cx="0" cy="0"/>
          <a:chOff x="0" y="0"/>
          <a:chExt cx="0" cy="0"/>
        </a:xfrm>
      </p:grpSpPr>
      <p:sp>
        <p:nvSpPr>
          <p:cNvPr id="3" name="TextBox 5">
            <a:extLst>
              <a:ext uri="{FF2B5EF4-FFF2-40B4-BE49-F238E27FC236}">
                <a16:creationId xmlns:a16="http://schemas.microsoft.com/office/drawing/2014/main" id="{8B937909-32E1-129E-8601-A26D36873FBB}"/>
              </a:ext>
            </a:extLst>
          </p:cNvPr>
          <p:cNvSpPr txBox="1"/>
          <p:nvPr/>
        </p:nvSpPr>
        <p:spPr>
          <a:xfrm>
            <a:off x="1676400" y="-181181"/>
            <a:ext cx="16100986" cy="1498487"/>
          </a:xfrm>
          <a:prstGeom prst="rect">
            <a:avLst/>
          </a:prstGeom>
        </p:spPr>
        <p:txBody>
          <a:bodyPr lIns="0" tIns="0" rIns="0" bIns="0" rtlCol="0" anchor="t">
            <a:spAutoFit/>
          </a:bodyPr>
          <a:lstStyle/>
          <a:p>
            <a:pPr algn="ctr">
              <a:lnSpc>
                <a:spcPts val="12734"/>
              </a:lnSpc>
            </a:pPr>
            <a:r>
              <a:rPr lang="en-US" sz="7200" dirty="0">
                <a:solidFill>
                  <a:srgbClr val="FBC531"/>
                </a:solidFill>
                <a:latin typeface="Yearbook Solid"/>
                <a:ea typeface="Yearbook Solid"/>
                <a:cs typeface="Yearbook Solid"/>
                <a:sym typeface="Yearbook Solid"/>
              </a:rPr>
              <a:t>DINE OUT FUNDRAISERS</a:t>
            </a:r>
          </a:p>
        </p:txBody>
      </p:sp>
      <p:sp>
        <p:nvSpPr>
          <p:cNvPr id="5" name="Freeform 3">
            <a:extLst>
              <a:ext uri="{FF2B5EF4-FFF2-40B4-BE49-F238E27FC236}">
                <a16:creationId xmlns:a16="http://schemas.microsoft.com/office/drawing/2014/main" id="{0C9BFD8D-1E42-3297-BBEC-461F2ED8969F}"/>
              </a:ext>
            </a:extLst>
          </p:cNvPr>
          <p:cNvSpPr/>
          <p:nvPr/>
        </p:nvSpPr>
        <p:spPr>
          <a:xfrm rot="3015621">
            <a:off x="707876" y="-339504"/>
            <a:ext cx="1441819" cy="3131159"/>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2">
            <a:extLst>
              <a:ext uri="{FF2B5EF4-FFF2-40B4-BE49-F238E27FC236}">
                <a16:creationId xmlns:a16="http://schemas.microsoft.com/office/drawing/2014/main" id="{A0F40CE9-519B-E91B-5244-AA1951C40195}"/>
              </a:ext>
            </a:extLst>
          </p:cNvPr>
          <p:cNvSpPr/>
          <p:nvPr/>
        </p:nvSpPr>
        <p:spPr>
          <a:xfrm>
            <a:off x="15596807" y="7821439"/>
            <a:ext cx="2503299" cy="2465561"/>
          </a:xfrm>
          <a:custGeom>
            <a:avLst/>
            <a:gdLst/>
            <a:ahLst/>
            <a:cxnLst/>
            <a:rect l="l" t="t" r="r" b="b"/>
            <a:pathLst>
              <a:path w="2503299" h="2465561">
                <a:moveTo>
                  <a:pt x="0" y="0"/>
                </a:moveTo>
                <a:lnTo>
                  <a:pt x="2503299" y="0"/>
                </a:lnTo>
                <a:lnTo>
                  <a:pt x="2503299" y="2465561"/>
                </a:lnTo>
                <a:lnTo>
                  <a:pt x="0" y="2465561"/>
                </a:lnTo>
                <a:lnTo>
                  <a:pt x="0" y="0"/>
                </a:lnTo>
                <a:close/>
              </a:path>
            </a:pathLst>
          </a:custGeom>
          <a:blipFill>
            <a:blip r:embed="rId5"/>
            <a:stretch>
              <a:fillRect/>
            </a:stretch>
          </a:blipFill>
        </p:spPr>
        <p:txBody>
          <a:bodyPr/>
          <a:lstStyle/>
          <a:p>
            <a:endParaRPr lang="en-US"/>
          </a:p>
        </p:txBody>
      </p:sp>
      <p:sp>
        <p:nvSpPr>
          <p:cNvPr id="8" name="TextBox 2">
            <a:extLst>
              <a:ext uri="{FF2B5EF4-FFF2-40B4-BE49-F238E27FC236}">
                <a16:creationId xmlns:a16="http://schemas.microsoft.com/office/drawing/2014/main" id="{90438FBB-0703-7105-12EE-AD8BB30927E1}"/>
              </a:ext>
            </a:extLst>
          </p:cNvPr>
          <p:cNvSpPr txBox="1"/>
          <p:nvPr/>
        </p:nvSpPr>
        <p:spPr>
          <a:xfrm>
            <a:off x="1219200" y="2773821"/>
            <a:ext cx="5867400" cy="6519092"/>
          </a:xfrm>
          <a:prstGeom prst="rect">
            <a:avLst/>
          </a:prstGeom>
        </p:spPr>
        <p:txBody>
          <a:bodyPr wrap="square" lIns="0" tIns="0" rIns="0" bIns="0" rtlCol="0" anchor="t">
            <a:spAutoFit/>
          </a:bodyPr>
          <a:lstStyle/>
          <a:p>
            <a:pPr>
              <a:lnSpc>
                <a:spcPts val="7279"/>
              </a:lnSpc>
              <a:spcBef>
                <a:spcPct val="0"/>
              </a:spcBef>
            </a:pPr>
            <a:r>
              <a:rPr lang="en-US" sz="5199" dirty="0">
                <a:solidFill>
                  <a:schemeClr val="bg1"/>
                </a:solidFill>
                <a:latin typeface="Yearbook Solid"/>
                <a:ea typeface="Yearbook Solid"/>
                <a:cs typeface="Yearbook Solid"/>
                <a:sym typeface="Yearbook Solid"/>
              </a:rPr>
              <a:t>CHIPOTLE</a:t>
            </a:r>
          </a:p>
          <a:p>
            <a:pPr>
              <a:lnSpc>
                <a:spcPts val="7279"/>
              </a:lnSpc>
              <a:spcBef>
                <a:spcPct val="0"/>
              </a:spcBef>
            </a:pPr>
            <a:endParaRPr lang="en-US" sz="5199" dirty="0">
              <a:solidFill>
                <a:srgbClr val="000000"/>
              </a:solidFill>
              <a:latin typeface="Yearbook Solid"/>
              <a:ea typeface="Yearbook Solid"/>
              <a:cs typeface="Yearbook Solid"/>
              <a:sym typeface="Yearbook Solid"/>
            </a:endParaRPr>
          </a:p>
          <a:p>
            <a:pPr>
              <a:lnSpc>
                <a:spcPts val="7279"/>
              </a:lnSpc>
              <a:spcBef>
                <a:spcPct val="0"/>
              </a:spcBef>
            </a:pPr>
            <a:r>
              <a:rPr lang="en-US" sz="5199" dirty="0">
                <a:solidFill>
                  <a:schemeClr val="bg1"/>
                </a:solidFill>
                <a:latin typeface="Yearbook Solid"/>
                <a:ea typeface="Yearbook Solid"/>
                <a:cs typeface="Yearbook Solid"/>
                <a:sym typeface="Yearbook Solid"/>
              </a:rPr>
              <a:t>ISLANDS</a:t>
            </a:r>
          </a:p>
          <a:p>
            <a:pPr>
              <a:lnSpc>
                <a:spcPts val="7279"/>
              </a:lnSpc>
              <a:spcBef>
                <a:spcPct val="0"/>
              </a:spcBef>
            </a:pPr>
            <a:endParaRPr lang="en-US" sz="5199" dirty="0">
              <a:solidFill>
                <a:srgbClr val="000000"/>
              </a:solidFill>
              <a:latin typeface="Yearbook Solid"/>
              <a:ea typeface="Yearbook Solid"/>
              <a:cs typeface="Yearbook Solid"/>
              <a:sym typeface="Yearbook Solid"/>
            </a:endParaRPr>
          </a:p>
          <a:p>
            <a:pPr>
              <a:lnSpc>
                <a:spcPts val="7279"/>
              </a:lnSpc>
              <a:spcBef>
                <a:spcPct val="0"/>
              </a:spcBef>
            </a:pPr>
            <a:r>
              <a:rPr lang="en-US" sz="5199" dirty="0">
                <a:solidFill>
                  <a:schemeClr val="bg1"/>
                </a:solidFill>
                <a:latin typeface="Yearbook Solid"/>
                <a:ea typeface="Yearbook Solid"/>
                <a:cs typeface="Yearbook Solid"/>
                <a:sym typeface="Yearbook Solid"/>
              </a:rPr>
              <a:t>CA FISH GRILL</a:t>
            </a:r>
          </a:p>
          <a:p>
            <a:pPr>
              <a:lnSpc>
                <a:spcPts val="7279"/>
              </a:lnSpc>
              <a:spcBef>
                <a:spcPct val="0"/>
              </a:spcBef>
            </a:pPr>
            <a:endParaRPr lang="en-US" sz="5199" dirty="0">
              <a:solidFill>
                <a:srgbClr val="000000"/>
              </a:solidFill>
              <a:latin typeface="Yearbook Solid"/>
              <a:ea typeface="Yearbook Solid"/>
              <a:cs typeface="Yearbook Solid"/>
              <a:sym typeface="Yearbook Solid"/>
            </a:endParaRPr>
          </a:p>
          <a:p>
            <a:pPr>
              <a:lnSpc>
                <a:spcPts val="7279"/>
              </a:lnSpc>
              <a:spcBef>
                <a:spcPct val="0"/>
              </a:spcBef>
            </a:pPr>
            <a:r>
              <a:rPr lang="en-US" sz="5199" dirty="0">
                <a:solidFill>
                  <a:schemeClr val="bg1"/>
                </a:solidFill>
                <a:latin typeface="Yearbook Solid"/>
                <a:ea typeface="Yearbook Solid"/>
                <a:cs typeface="Yearbook Solid"/>
                <a:sym typeface="Yearbook Solid"/>
              </a:rPr>
              <a:t>PANDA EXPRESS</a:t>
            </a:r>
          </a:p>
        </p:txBody>
      </p:sp>
      <p:sp>
        <p:nvSpPr>
          <p:cNvPr id="10" name="Freeform 10">
            <a:extLst>
              <a:ext uri="{FF2B5EF4-FFF2-40B4-BE49-F238E27FC236}">
                <a16:creationId xmlns:a16="http://schemas.microsoft.com/office/drawing/2014/main" id="{CBE1AE6D-DDF1-ACF2-CA39-3F3B7A05CB82}"/>
              </a:ext>
            </a:extLst>
          </p:cNvPr>
          <p:cNvSpPr/>
          <p:nvPr/>
        </p:nvSpPr>
        <p:spPr>
          <a:xfrm>
            <a:off x="10001879" y="2224008"/>
            <a:ext cx="4360002" cy="4104369"/>
          </a:xfrm>
          <a:custGeom>
            <a:avLst/>
            <a:gdLst/>
            <a:ahLst/>
            <a:cxnLst/>
            <a:rect l="l" t="t" r="r" b="b"/>
            <a:pathLst>
              <a:path w="5191029" h="4992040">
                <a:moveTo>
                  <a:pt x="0" y="0"/>
                </a:moveTo>
                <a:lnTo>
                  <a:pt x="5191029" y="0"/>
                </a:lnTo>
                <a:lnTo>
                  <a:pt x="5191029" y="4992040"/>
                </a:lnTo>
                <a:lnTo>
                  <a:pt x="0" y="49920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2">
            <a:extLst>
              <a:ext uri="{FF2B5EF4-FFF2-40B4-BE49-F238E27FC236}">
                <a16:creationId xmlns:a16="http://schemas.microsoft.com/office/drawing/2014/main" id="{711A96E7-D1E2-36A7-78B3-1B4090A7A3AB}"/>
              </a:ext>
            </a:extLst>
          </p:cNvPr>
          <p:cNvSpPr txBox="1"/>
          <p:nvPr/>
        </p:nvSpPr>
        <p:spPr>
          <a:xfrm>
            <a:off x="10130583" y="2731048"/>
            <a:ext cx="3965756" cy="1838324"/>
          </a:xfrm>
          <a:prstGeom prst="rect">
            <a:avLst/>
          </a:prstGeom>
        </p:spPr>
        <p:txBody>
          <a:bodyPr wrap="square" lIns="0" tIns="0" rIns="0" bIns="0" rtlCol="0" anchor="t">
            <a:spAutoFit/>
          </a:bodyPr>
          <a:lstStyle/>
          <a:p>
            <a:pPr algn="ctr">
              <a:lnSpc>
                <a:spcPts val="7279"/>
              </a:lnSpc>
              <a:spcBef>
                <a:spcPct val="0"/>
              </a:spcBef>
            </a:pPr>
            <a:r>
              <a:rPr lang="en-US" sz="5199" dirty="0">
                <a:solidFill>
                  <a:schemeClr val="bg1"/>
                </a:solidFill>
                <a:latin typeface="Yearbook Solid"/>
                <a:ea typeface="Yearbook Solid"/>
                <a:cs typeface="Yearbook Solid"/>
                <a:sym typeface="Yearbook Solid"/>
              </a:rPr>
              <a:t>SAVE THE DATE!</a:t>
            </a:r>
          </a:p>
        </p:txBody>
      </p:sp>
      <p:sp>
        <p:nvSpPr>
          <p:cNvPr id="12" name="Freeform 4">
            <a:extLst>
              <a:ext uri="{FF2B5EF4-FFF2-40B4-BE49-F238E27FC236}">
                <a16:creationId xmlns:a16="http://schemas.microsoft.com/office/drawing/2014/main" id="{5D264D53-A779-186A-4638-A7B1D0346E67}"/>
              </a:ext>
            </a:extLst>
          </p:cNvPr>
          <p:cNvSpPr/>
          <p:nvPr/>
        </p:nvSpPr>
        <p:spPr>
          <a:xfrm>
            <a:off x="4956678" y="2359244"/>
            <a:ext cx="2102605" cy="1957720"/>
          </a:xfrm>
          <a:custGeom>
            <a:avLst/>
            <a:gdLst/>
            <a:ahLst/>
            <a:cxnLst/>
            <a:rect l="l" t="t" r="r" b="b"/>
            <a:pathLst>
              <a:path w="4513475" h="3915440">
                <a:moveTo>
                  <a:pt x="0" y="0"/>
                </a:moveTo>
                <a:lnTo>
                  <a:pt x="4513476" y="0"/>
                </a:lnTo>
                <a:lnTo>
                  <a:pt x="4513476" y="3915440"/>
                </a:lnTo>
                <a:lnTo>
                  <a:pt x="0" y="3915440"/>
                </a:lnTo>
                <a:lnTo>
                  <a:pt x="0" y="0"/>
                </a:lnTo>
                <a:close/>
              </a:path>
            </a:pathLst>
          </a:custGeom>
          <a:blipFill>
            <a:blip r:embed="rId8"/>
            <a:stretch>
              <a:fillRect/>
            </a:stretch>
          </a:blipFill>
        </p:spPr>
        <p:txBody>
          <a:bodyPr/>
          <a:lstStyle/>
          <a:p>
            <a:endParaRPr lang="en-US"/>
          </a:p>
        </p:txBody>
      </p:sp>
      <p:sp>
        <p:nvSpPr>
          <p:cNvPr id="13" name="TextBox 2">
            <a:extLst>
              <a:ext uri="{FF2B5EF4-FFF2-40B4-BE49-F238E27FC236}">
                <a16:creationId xmlns:a16="http://schemas.microsoft.com/office/drawing/2014/main" id="{88B54E07-32DF-8026-E940-65904E54577E}"/>
              </a:ext>
            </a:extLst>
          </p:cNvPr>
          <p:cNvSpPr txBox="1"/>
          <p:nvPr/>
        </p:nvSpPr>
        <p:spPr>
          <a:xfrm>
            <a:off x="3714021" y="2963251"/>
            <a:ext cx="4587917" cy="856004"/>
          </a:xfrm>
          <a:prstGeom prst="rect">
            <a:avLst/>
          </a:prstGeom>
        </p:spPr>
        <p:txBody>
          <a:bodyPr wrap="square" lIns="0" tIns="0" rIns="0" bIns="0" rtlCol="0" anchor="t">
            <a:spAutoFit/>
          </a:bodyPr>
          <a:lstStyle/>
          <a:p>
            <a:pPr algn="ctr">
              <a:lnSpc>
                <a:spcPts val="7279"/>
              </a:lnSpc>
              <a:spcBef>
                <a:spcPct val="0"/>
              </a:spcBef>
            </a:pPr>
            <a:r>
              <a:rPr lang="en-US" sz="4000" dirty="0">
                <a:solidFill>
                  <a:schemeClr val="bg1"/>
                </a:solidFill>
                <a:latin typeface="Yearbook Solid"/>
                <a:ea typeface="Yearbook Solid"/>
                <a:cs typeface="Yearbook Solid"/>
                <a:sym typeface="Yearbook Solid"/>
              </a:rPr>
              <a:t>9/10</a:t>
            </a:r>
          </a:p>
        </p:txBody>
      </p:sp>
      <p:sp>
        <p:nvSpPr>
          <p:cNvPr id="14" name="Freeform 4">
            <a:extLst>
              <a:ext uri="{FF2B5EF4-FFF2-40B4-BE49-F238E27FC236}">
                <a16:creationId xmlns:a16="http://schemas.microsoft.com/office/drawing/2014/main" id="{2692FEAE-37B8-B4CF-AF4C-C12C9C9166DF}"/>
              </a:ext>
            </a:extLst>
          </p:cNvPr>
          <p:cNvSpPr/>
          <p:nvPr/>
        </p:nvSpPr>
        <p:spPr>
          <a:xfrm>
            <a:off x="4450756" y="4333498"/>
            <a:ext cx="2102605" cy="1957720"/>
          </a:xfrm>
          <a:custGeom>
            <a:avLst/>
            <a:gdLst/>
            <a:ahLst/>
            <a:cxnLst/>
            <a:rect l="l" t="t" r="r" b="b"/>
            <a:pathLst>
              <a:path w="4513475" h="3915440">
                <a:moveTo>
                  <a:pt x="0" y="0"/>
                </a:moveTo>
                <a:lnTo>
                  <a:pt x="4513476" y="0"/>
                </a:lnTo>
                <a:lnTo>
                  <a:pt x="4513476" y="3915440"/>
                </a:lnTo>
                <a:lnTo>
                  <a:pt x="0" y="3915440"/>
                </a:lnTo>
                <a:lnTo>
                  <a:pt x="0" y="0"/>
                </a:lnTo>
                <a:close/>
              </a:path>
            </a:pathLst>
          </a:custGeom>
          <a:blipFill>
            <a:blip r:embed="rId8"/>
            <a:stretch>
              <a:fillRect/>
            </a:stretch>
          </a:blipFill>
        </p:spPr>
        <p:txBody>
          <a:bodyPr/>
          <a:lstStyle/>
          <a:p>
            <a:endParaRPr lang="en-US"/>
          </a:p>
        </p:txBody>
      </p:sp>
      <p:sp>
        <p:nvSpPr>
          <p:cNvPr id="15" name="Freeform 4">
            <a:extLst>
              <a:ext uri="{FF2B5EF4-FFF2-40B4-BE49-F238E27FC236}">
                <a16:creationId xmlns:a16="http://schemas.microsoft.com/office/drawing/2014/main" id="{5A43AB10-4DA1-5AB7-6CBE-84514CE475E9}"/>
              </a:ext>
            </a:extLst>
          </p:cNvPr>
          <p:cNvSpPr/>
          <p:nvPr/>
        </p:nvSpPr>
        <p:spPr>
          <a:xfrm>
            <a:off x="6071240" y="6074933"/>
            <a:ext cx="2102605" cy="1957720"/>
          </a:xfrm>
          <a:custGeom>
            <a:avLst/>
            <a:gdLst/>
            <a:ahLst/>
            <a:cxnLst/>
            <a:rect l="l" t="t" r="r" b="b"/>
            <a:pathLst>
              <a:path w="4513475" h="3915440">
                <a:moveTo>
                  <a:pt x="0" y="0"/>
                </a:moveTo>
                <a:lnTo>
                  <a:pt x="4513476" y="0"/>
                </a:lnTo>
                <a:lnTo>
                  <a:pt x="4513476" y="3915440"/>
                </a:lnTo>
                <a:lnTo>
                  <a:pt x="0" y="3915440"/>
                </a:lnTo>
                <a:lnTo>
                  <a:pt x="0" y="0"/>
                </a:lnTo>
                <a:close/>
              </a:path>
            </a:pathLst>
          </a:custGeom>
          <a:blipFill>
            <a:blip r:embed="rId8"/>
            <a:stretch>
              <a:fillRect/>
            </a:stretch>
          </a:blipFill>
        </p:spPr>
        <p:txBody>
          <a:bodyPr/>
          <a:lstStyle/>
          <a:p>
            <a:endParaRPr lang="en-US"/>
          </a:p>
        </p:txBody>
      </p:sp>
      <p:sp>
        <p:nvSpPr>
          <p:cNvPr id="16" name="Freeform 4">
            <a:extLst>
              <a:ext uri="{FF2B5EF4-FFF2-40B4-BE49-F238E27FC236}">
                <a16:creationId xmlns:a16="http://schemas.microsoft.com/office/drawing/2014/main" id="{F289738B-88BA-33D0-A395-9F31048C7CF7}"/>
              </a:ext>
            </a:extLst>
          </p:cNvPr>
          <p:cNvSpPr/>
          <p:nvPr/>
        </p:nvSpPr>
        <p:spPr>
          <a:xfrm>
            <a:off x="7250635" y="8075359"/>
            <a:ext cx="2102605" cy="1957720"/>
          </a:xfrm>
          <a:custGeom>
            <a:avLst/>
            <a:gdLst/>
            <a:ahLst/>
            <a:cxnLst/>
            <a:rect l="l" t="t" r="r" b="b"/>
            <a:pathLst>
              <a:path w="4513475" h="3915440">
                <a:moveTo>
                  <a:pt x="0" y="0"/>
                </a:moveTo>
                <a:lnTo>
                  <a:pt x="4513476" y="0"/>
                </a:lnTo>
                <a:lnTo>
                  <a:pt x="4513476" y="3915440"/>
                </a:lnTo>
                <a:lnTo>
                  <a:pt x="0" y="3915440"/>
                </a:lnTo>
                <a:lnTo>
                  <a:pt x="0" y="0"/>
                </a:lnTo>
                <a:close/>
              </a:path>
            </a:pathLst>
          </a:custGeom>
          <a:blipFill>
            <a:blip r:embed="rId8"/>
            <a:stretch>
              <a:fillRect/>
            </a:stretch>
          </a:blipFill>
        </p:spPr>
        <p:txBody>
          <a:bodyPr/>
          <a:lstStyle/>
          <a:p>
            <a:endParaRPr lang="en-US"/>
          </a:p>
        </p:txBody>
      </p:sp>
      <p:sp>
        <p:nvSpPr>
          <p:cNvPr id="17" name="TextBox 2">
            <a:extLst>
              <a:ext uri="{FF2B5EF4-FFF2-40B4-BE49-F238E27FC236}">
                <a16:creationId xmlns:a16="http://schemas.microsoft.com/office/drawing/2014/main" id="{A7D01156-E162-320E-0AFE-5DFE30F82661}"/>
              </a:ext>
            </a:extLst>
          </p:cNvPr>
          <p:cNvSpPr txBox="1"/>
          <p:nvPr/>
        </p:nvSpPr>
        <p:spPr>
          <a:xfrm>
            <a:off x="3208099" y="4961807"/>
            <a:ext cx="4587917" cy="856004"/>
          </a:xfrm>
          <a:prstGeom prst="rect">
            <a:avLst/>
          </a:prstGeom>
        </p:spPr>
        <p:txBody>
          <a:bodyPr wrap="square" lIns="0" tIns="0" rIns="0" bIns="0" rtlCol="0" anchor="t">
            <a:spAutoFit/>
          </a:bodyPr>
          <a:lstStyle/>
          <a:p>
            <a:pPr algn="ctr">
              <a:lnSpc>
                <a:spcPts val="7279"/>
              </a:lnSpc>
              <a:spcBef>
                <a:spcPct val="0"/>
              </a:spcBef>
            </a:pPr>
            <a:r>
              <a:rPr lang="en-US" sz="4000" dirty="0">
                <a:solidFill>
                  <a:schemeClr val="bg1"/>
                </a:solidFill>
                <a:latin typeface="Yearbook Solid"/>
                <a:ea typeface="Yearbook Solid"/>
                <a:cs typeface="Yearbook Solid"/>
                <a:sym typeface="Yearbook Solid"/>
              </a:rPr>
              <a:t>10/14</a:t>
            </a:r>
          </a:p>
        </p:txBody>
      </p:sp>
      <p:sp>
        <p:nvSpPr>
          <p:cNvPr id="18" name="TextBox 2">
            <a:extLst>
              <a:ext uri="{FF2B5EF4-FFF2-40B4-BE49-F238E27FC236}">
                <a16:creationId xmlns:a16="http://schemas.microsoft.com/office/drawing/2014/main" id="{E8F89494-F04C-4E96-1EEE-B2BD6F29AEEB}"/>
              </a:ext>
            </a:extLst>
          </p:cNvPr>
          <p:cNvSpPr txBox="1"/>
          <p:nvPr/>
        </p:nvSpPr>
        <p:spPr>
          <a:xfrm>
            <a:off x="4792641" y="6699358"/>
            <a:ext cx="4587917" cy="856004"/>
          </a:xfrm>
          <a:prstGeom prst="rect">
            <a:avLst/>
          </a:prstGeom>
        </p:spPr>
        <p:txBody>
          <a:bodyPr wrap="square" lIns="0" tIns="0" rIns="0" bIns="0" rtlCol="0" anchor="t">
            <a:spAutoFit/>
          </a:bodyPr>
          <a:lstStyle/>
          <a:p>
            <a:pPr algn="ctr">
              <a:lnSpc>
                <a:spcPts val="7279"/>
              </a:lnSpc>
              <a:spcBef>
                <a:spcPct val="0"/>
              </a:spcBef>
            </a:pPr>
            <a:r>
              <a:rPr lang="en-US" sz="4000" dirty="0">
                <a:solidFill>
                  <a:schemeClr val="bg1"/>
                </a:solidFill>
                <a:latin typeface="Yearbook Solid"/>
                <a:ea typeface="Yearbook Solid"/>
                <a:cs typeface="Yearbook Solid"/>
                <a:sym typeface="Yearbook Solid"/>
              </a:rPr>
              <a:t>10/29</a:t>
            </a:r>
          </a:p>
        </p:txBody>
      </p:sp>
      <p:sp>
        <p:nvSpPr>
          <p:cNvPr id="19" name="TextBox 2">
            <a:extLst>
              <a:ext uri="{FF2B5EF4-FFF2-40B4-BE49-F238E27FC236}">
                <a16:creationId xmlns:a16="http://schemas.microsoft.com/office/drawing/2014/main" id="{13507A35-81B0-08F8-1B2F-47DBCD6B3D5B}"/>
              </a:ext>
            </a:extLst>
          </p:cNvPr>
          <p:cNvSpPr txBox="1"/>
          <p:nvPr/>
        </p:nvSpPr>
        <p:spPr>
          <a:xfrm>
            <a:off x="6007978" y="8685764"/>
            <a:ext cx="4587917" cy="856004"/>
          </a:xfrm>
          <a:prstGeom prst="rect">
            <a:avLst/>
          </a:prstGeom>
        </p:spPr>
        <p:txBody>
          <a:bodyPr wrap="square" lIns="0" tIns="0" rIns="0" bIns="0" rtlCol="0" anchor="t">
            <a:spAutoFit/>
          </a:bodyPr>
          <a:lstStyle/>
          <a:p>
            <a:pPr algn="ctr">
              <a:lnSpc>
                <a:spcPts val="7279"/>
              </a:lnSpc>
              <a:spcBef>
                <a:spcPct val="0"/>
              </a:spcBef>
            </a:pPr>
            <a:r>
              <a:rPr lang="en-US" sz="4000" dirty="0">
                <a:solidFill>
                  <a:schemeClr val="bg1"/>
                </a:solidFill>
                <a:latin typeface="Yearbook Solid"/>
                <a:ea typeface="Yearbook Solid"/>
                <a:cs typeface="Yearbook Solid"/>
                <a:sym typeface="Yearbook Solid"/>
              </a:rPr>
              <a:t>11/12</a:t>
            </a:r>
          </a:p>
        </p:txBody>
      </p:sp>
    </p:spTree>
    <p:extLst>
      <p:ext uri="{BB962C8B-B14F-4D97-AF65-F5344CB8AC3E}">
        <p14:creationId xmlns:p14="http://schemas.microsoft.com/office/powerpoint/2010/main" val="1592711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1F7D7D-4073-9A25-789B-634429CCD220}"/>
              </a:ext>
            </a:extLst>
          </p:cNvPr>
          <p:cNvPicPr>
            <a:picLocks noChangeAspect="1"/>
          </p:cNvPicPr>
          <p:nvPr/>
        </p:nvPicPr>
        <p:blipFill>
          <a:blip r:embed="rId3"/>
          <a:stretch>
            <a:fillRect/>
          </a:stretch>
        </p:blipFill>
        <p:spPr>
          <a:xfrm>
            <a:off x="2761832" y="1406867"/>
            <a:ext cx="5819607" cy="7473266"/>
          </a:xfrm>
          <a:prstGeom prst="rect">
            <a:avLst/>
          </a:prstGeom>
        </p:spPr>
      </p:pic>
      <p:pic>
        <p:nvPicPr>
          <p:cNvPr id="6" name="Picture 5">
            <a:extLst>
              <a:ext uri="{FF2B5EF4-FFF2-40B4-BE49-F238E27FC236}">
                <a16:creationId xmlns:a16="http://schemas.microsoft.com/office/drawing/2014/main" id="{B5D59F3F-646C-AC11-FD8C-D6F6E11E1B54}"/>
              </a:ext>
            </a:extLst>
          </p:cNvPr>
          <p:cNvPicPr>
            <a:picLocks noChangeAspect="1"/>
          </p:cNvPicPr>
          <p:nvPr/>
        </p:nvPicPr>
        <p:blipFill>
          <a:blip r:embed="rId4"/>
          <a:stretch>
            <a:fillRect/>
          </a:stretch>
        </p:blipFill>
        <p:spPr>
          <a:xfrm>
            <a:off x="9107455" y="1406867"/>
            <a:ext cx="5763511" cy="7470434"/>
          </a:xfrm>
          <a:prstGeom prst="rect">
            <a:avLst/>
          </a:prstGeom>
        </p:spPr>
      </p:pic>
      <p:sp>
        <p:nvSpPr>
          <p:cNvPr id="7" name="TextBox 5">
            <a:extLst>
              <a:ext uri="{FF2B5EF4-FFF2-40B4-BE49-F238E27FC236}">
                <a16:creationId xmlns:a16="http://schemas.microsoft.com/office/drawing/2014/main" id="{9C45E375-75EC-EEDA-273A-4118E7BFC730}"/>
              </a:ext>
            </a:extLst>
          </p:cNvPr>
          <p:cNvSpPr txBox="1"/>
          <p:nvPr/>
        </p:nvSpPr>
        <p:spPr>
          <a:xfrm>
            <a:off x="1093507" y="-205810"/>
            <a:ext cx="16100986" cy="1498487"/>
          </a:xfrm>
          <a:prstGeom prst="rect">
            <a:avLst/>
          </a:prstGeom>
        </p:spPr>
        <p:txBody>
          <a:bodyPr lIns="0" tIns="0" rIns="0" bIns="0" rtlCol="0" anchor="t">
            <a:spAutoFit/>
          </a:bodyPr>
          <a:lstStyle/>
          <a:p>
            <a:pPr algn="ctr">
              <a:lnSpc>
                <a:spcPts val="12734"/>
              </a:lnSpc>
            </a:pPr>
            <a:r>
              <a:rPr lang="en-US" sz="7200" dirty="0">
                <a:solidFill>
                  <a:srgbClr val="FBC531"/>
                </a:solidFill>
                <a:latin typeface="Yearbook Solid"/>
                <a:ea typeface="Yearbook Solid"/>
                <a:cs typeface="Yearbook Solid"/>
                <a:sym typeface="Yearbook Solid"/>
              </a:rPr>
              <a:t>Cornhole fundraiser – 10/11/25!</a:t>
            </a:r>
          </a:p>
        </p:txBody>
      </p:sp>
      <p:sp>
        <p:nvSpPr>
          <p:cNvPr id="8" name="Freeform 2">
            <a:extLst>
              <a:ext uri="{FF2B5EF4-FFF2-40B4-BE49-F238E27FC236}">
                <a16:creationId xmlns:a16="http://schemas.microsoft.com/office/drawing/2014/main" id="{FD8086E7-17E0-8530-91FC-35E17C55A3B9}"/>
              </a:ext>
            </a:extLst>
          </p:cNvPr>
          <p:cNvSpPr/>
          <p:nvPr/>
        </p:nvSpPr>
        <p:spPr>
          <a:xfrm>
            <a:off x="16239117" y="8039100"/>
            <a:ext cx="1910751" cy="2019300"/>
          </a:xfrm>
          <a:custGeom>
            <a:avLst/>
            <a:gdLst/>
            <a:ahLst/>
            <a:cxnLst/>
            <a:rect l="l" t="t" r="r" b="b"/>
            <a:pathLst>
              <a:path w="2503299" h="2465561">
                <a:moveTo>
                  <a:pt x="0" y="0"/>
                </a:moveTo>
                <a:lnTo>
                  <a:pt x="2503299" y="0"/>
                </a:lnTo>
                <a:lnTo>
                  <a:pt x="2503299" y="2465561"/>
                </a:lnTo>
                <a:lnTo>
                  <a:pt x="0" y="2465561"/>
                </a:lnTo>
                <a:lnTo>
                  <a:pt x="0" y="0"/>
                </a:lnTo>
                <a:close/>
              </a:path>
            </a:pathLst>
          </a:custGeom>
          <a:blipFill>
            <a:blip r:embed="rId5"/>
            <a:stretch>
              <a:fillRect/>
            </a:stretch>
          </a:blipFill>
        </p:spPr>
        <p:txBody>
          <a:bodyPr/>
          <a:lstStyle/>
          <a:p>
            <a:endParaRPr lang="en-US"/>
          </a:p>
        </p:txBody>
      </p:sp>
      <p:sp>
        <p:nvSpPr>
          <p:cNvPr id="9" name="Freeform 3">
            <a:extLst>
              <a:ext uri="{FF2B5EF4-FFF2-40B4-BE49-F238E27FC236}">
                <a16:creationId xmlns:a16="http://schemas.microsoft.com/office/drawing/2014/main" id="{D3DB2BC4-E6DE-D8D1-5B23-8C28AF1A44AB}"/>
              </a:ext>
            </a:extLst>
          </p:cNvPr>
          <p:cNvSpPr/>
          <p:nvPr/>
        </p:nvSpPr>
        <p:spPr>
          <a:xfrm rot="3015621">
            <a:off x="801448" y="-538987"/>
            <a:ext cx="922979" cy="3131159"/>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Arrow: Down 9">
            <a:extLst>
              <a:ext uri="{FF2B5EF4-FFF2-40B4-BE49-F238E27FC236}">
                <a16:creationId xmlns:a16="http://schemas.microsoft.com/office/drawing/2014/main" id="{01E21766-D4D2-47F7-650B-8AAE57FC71AC}"/>
              </a:ext>
            </a:extLst>
          </p:cNvPr>
          <p:cNvSpPr/>
          <p:nvPr/>
        </p:nvSpPr>
        <p:spPr>
          <a:xfrm rot="3427556">
            <a:off x="15223576" y="2980492"/>
            <a:ext cx="730164" cy="1237166"/>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2">
            <a:extLst>
              <a:ext uri="{FF2B5EF4-FFF2-40B4-BE49-F238E27FC236}">
                <a16:creationId xmlns:a16="http://schemas.microsoft.com/office/drawing/2014/main" id="{D21AC236-588B-1B46-60F9-8E8939FF939F}"/>
              </a:ext>
            </a:extLst>
          </p:cNvPr>
          <p:cNvSpPr txBox="1"/>
          <p:nvPr/>
        </p:nvSpPr>
        <p:spPr>
          <a:xfrm>
            <a:off x="15087600" y="1493950"/>
            <a:ext cx="3426691" cy="1776768"/>
          </a:xfrm>
          <a:prstGeom prst="rect">
            <a:avLst/>
          </a:prstGeom>
        </p:spPr>
        <p:txBody>
          <a:bodyPr wrap="square" lIns="0" tIns="0" rIns="0" bIns="0" rtlCol="0" anchor="t">
            <a:spAutoFit/>
          </a:bodyPr>
          <a:lstStyle/>
          <a:p>
            <a:pPr algn="ctr">
              <a:lnSpc>
                <a:spcPts val="7279"/>
              </a:lnSpc>
              <a:spcBef>
                <a:spcPct val="0"/>
              </a:spcBef>
            </a:pPr>
            <a:r>
              <a:rPr lang="en-US" sz="3200" dirty="0">
                <a:solidFill>
                  <a:schemeClr val="bg1"/>
                </a:solidFill>
                <a:latin typeface="Yearbook Solid"/>
                <a:ea typeface="Yearbook Solid"/>
                <a:cs typeface="Yearbook Solid"/>
                <a:sym typeface="Yearbook Solid"/>
              </a:rPr>
              <a:t>Registration open!</a:t>
            </a:r>
          </a:p>
        </p:txBody>
      </p:sp>
      <p:sp>
        <p:nvSpPr>
          <p:cNvPr id="14" name="TextBox 13">
            <a:extLst>
              <a:ext uri="{FF2B5EF4-FFF2-40B4-BE49-F238E27FC236}">
                <a16:creationId xmlns:a16="http://schemas.microsoft.com/office/drawing/2014/main" id="{3092DE34-1B52-30C2-9441-37AD3589A54C}"/>
              </a:ext>
            </a:extLst>
          </p:cNvPr>
          <p:cNvSpPr txBox="1"/>
          <p:nvPr/>
        </p:nvSpPr>
        <p:spPr>
          <a:xfrm>
            <a:off x="5334000" y="9048750"/>
            <a:ext cx="8229600" cy="802143"/>
          </a:xfrm>
          <a:prstGeom prst="rect">
            <a:avLst/>
          </a:prstGeom>
          <a:noFill/>
        </p:spPr>
        <p:txBody>
          <a:bodyPr wrap="square">
            <a:spAutoFit/>
          </a:bodyPr>
          <a:lstStyle/>
          <a:p>
            <a:pPr>
              <a:lnSpc>
                <a:spcPts val="6083"/>
              </a:lnSpc>
            </a:pPr>
            <a:r>
              <a:rPr lang="en-US" sz="3200" dirty="0">
                <a:solidFill>
                  <a:schemeClr val="bg1"/>
                </a:solidFill>
                <a:latin typeface="Yearbook Solid"/>
                <a:ea typeface="Yearbook Solid"/>
                <a:cs typeface="Yearbook Solid"/>
                <a:sym typeface="Yearbook Solid"/>
              </a:rPr>
              <a:t>Each player must sell 2 tickets!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18376D-D060-C1FB-1590-776B3B27FFDA}"/>
              </a:ext>
            </a:extLst>
          </p:cNvPr>
          <p:cNvPicPr>
            <a:picLocks noChangeAspect="1"/>
          </p:cNvPicPr>
          <p:nvPr/>
        </p:nvPicPr>
        <p:blipFill>
          <a:blip r:embed="rId3"/>
          <a:stretch>
            <a:fillRect/>
          </a:stretch>
        </p:blipFill>
        <p:spPr>
          <a:xfrm>
            <a:off x="2133601" y="1446636"/>
            <a:ext cx="6324600" cy="8200279"/>
          </a:xfrm>
          <a:prstGeom prst="rect">
            <a:avLst/>
          </a:prstGeom>
        </p:spPr>
      </p:pic>
      <p:sp>
        <p:nvSpPr>
          <p:cNvPr id="5" name="Freeform 3">
            <a:extLst>
              <a:ext uri="{FF2B5EF4-FFF2-40B4-BE49-F238E27FC236}">
                <a16:creationId xmlns:a16="http://schemas.microsoft.com/office/drawing/2014/main" id="{4392B330-EFA4-7D60-336B-23D6449405E3}"/>
              </a:ext>
            </a:extLst>
          </p:cNvPr>
          <p:cNvSpPr/>
          <p:nvPr/>
        </p:nvSpPr>
        <p:spPr>
          <a:xfrm rot="3015621">
            <a:off x="801448" y="-538987"/>
            <a:ext cx="922979" cy="3131159"/>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D420FC05-57F9-892A-B1D2-0443FCD5624F}"/>
              </a:ext>
            </a:extLst>
          </p:cNvPr>
          <p:cNvSpPr txBox="1"/>
          <p:nvPr/>
        </p:nvSpPr>
        <p:spPr>
          <a:xfrm>
            <a:off x="1278752" y="-190500"/>
            <a:ext cx="16100986" cy="1498487"/>
          </a:xfrm>
          <a:prstGeom prst="rect">
            <a:avLst/>
          </a:prstGeom>
        </p:spPr>
        <p:txBody>
          <a:bodyPr lIns="0" tIns="0" rIns="0" bIns="0" rtlCol="0" anchor="t">
            <a:spAutoFit/>
          </a:bodyPr>
          <a:lstStyle/>
          <a:p>
            <a:pPr algn="ctr">
              <a:lnSpc>
                <a:spcPts val="12734"/>
              </a:lnSpc>
            </a:pPr>
            <a:r>
              <a:rPr lang="en-US" sz="7200" dirty="0">
                <a:solidFill>
                  <a:srgbClr val="FBC531"/>
                </a:solidFill>
                <a:latin typeface="Yearbook Solid"/>
                <a:ea typeface="Yearbook Solid"/>
                <a:cs typeface="Yearbook Solid"/>
                <a:sym typeface="Yearbook Solid"/>
              </a:rPr>
              <a:t>Opening day – 1/31/26!</a:t>
            </a:r>
          </a:p>
        </p:txBody>
      </p:sp>
      <p:sp>
        <p:nvSpPr>
          <p:cNvPr id="7" name="Freeform 2">
            <a:extLst>
              <a:ext uri="{FF2B5EF4-FFF2-40B4-BE49-F238E27FC236}">
                <a16:creationId xmlns:a16="http://schemas.microsoft.com/office/drawing/2014/main" id="{266CB576-075E-D75B-DA5C-275A16915CBD}"/>
              </a:ext>
            </a:extLst>
          </p:cNvPr>
          <p:cNvSpPr/>
          <p:nvPr/>
        </p:nvSpPr>
        <p:spPr>
          <a:xfrm>
            <a:off x="15087600" y="7048500"/>
            <a:ext cx="3062269" cy="3009900"/>
          </a:xfrm>
          <a:custGeom>
            <a:avLst/>
            <a:gdLst/>
            <a:ahLst/>
            <a:cxnLst/>
            <a:rect l="l" t="t" r="r" b="b"/>
            <a:pathLst>
              <a:path w="2503299" h="2465561">
                <a:moveTo>
                  <a:pt x="0" y="0"/>
                </a:moveTo>
                <a:lnTo>
                  <a:pt x="2503299" y="0"/>
                </a:lnTo>
                <a:lnTo>
                  <a:pt x="2503299" y="2465561"/>
                </a:lnTo>
                <a:lnTo>
                  <a:pt x="0" y="2465561"/>
                </a:lnTo>
                <a:lnTo>
                  <a:pt x="0" y="0"/>
                </a:lnTo>
                <a:close/>
              </a:path>
            </a:pathLst>
          </a:custGeom>
          <a:blipFill>
            <a:blip r:embed="rId6"/>
            <a:stretch>
              <a:fillRect/>
            </a:stretch>
          </a:blipFill>
        </p:spPr>
        <p:txBody>
          <a:bodyPr/>
          <a:lstStyle/>
          <a:p>
            <a:endParaRPr lang="en-US"/>
          </a:p>
        </p:txBody>
      </p:sp>
      <p:sp>
        <p:nvSpPr>
          <p:cNvPr id="8" name="TextBox 2">
            <a:extLst>
              <a:ext uri="{FF2B5EF4-FFF2-40B4-BE49-F238E27FC236}">
                <a16:creationId xmlns:a16="http://schemas.microsoft.com/office/drawing/2014/main" id="{66BFB328-7E98-BDA2-94DE-D3BF8255D281}"/>
              </a:ext>
            </a:extLst>
          </p:cNvPr>
          <p:cNvSpPr txBox="1"/>
          <p:nvPr/>
        </p:nvSpPr>
        <p:spPr>
          <a:xfrm>
            <a:off x="9817081" y="1099730"/>
            <a:ext cx="6337318" cy="6229719"/>
          </a:xfrm>
          <a:prstGeom prst="rect">
            <a:avLst/>
          </a:prstGeom>
        </p:spPr>
        <p:txBody>
          <a:bodyPr wrap="square" lIns="0" tIns="0" rIns="0" bIns="0" rtlCol="0" anchor="t">
            <a:spAutoFit/>
          </a:bodyPr>
          <a:lstStyle/>
          <a:p>
            <a:pPr>
              <a:lnSpc>
                <a:spcPts val="6083"/>
              </a:lnSpc>
            </a:pPr>
            <a:endParaRPr lang="en-US" sz="4345" dirty="0">
              <a:solidFill>
                <a:schemeClr val="bg1"/>
              </a:solidFill>
              <a:latin typeface="Yearbook Solid"/>
              <a:ea typeface="Yearbook Solid"/>
              <a:cs typeface="Yearbook Solid"/>
              <a:sym typeface="Yearbook Solid"/>
            </a:endParaRPr>
          </a:p>
          <a:p>
            <a:pPr marL="571500" indent="-571500">
              <a:lnSpc>
                <a:spcPts val="6083"/>
              </a:lnSpc>
              <a:spcBef>
                <a:spcPct val="0"/>
              </a:spcBef>
              <a:buFont typeface="Arial" panose="020B0604020202020204" pitchFamily="34" charset="0"/>
              <a:buChar char="•"/>
            </a:pPr>
            <a:r>
              <a:rPr lang="en-US" sz="4000" dirty="0">
                <a:solidFill>
                  <a:schemeClr val="bg1"/>
                </a:solidFill>
                <a:latin typeface="Yearbook Solid"/>
                <a:ea typeface="Yearbook Solid"/>
                <a:cs typeface="Yearbook Solid"/>
                <a:sym typeface="Yearbook Solid"/>
              </a:rPr>
              <a:t>Superbowl squares fundraiser on-site (New this year!)</a:t>
            </a:r>
          </a:p>
          <a:p>
            <a:pPr marL="571500" indent="-571500">
              <a:lnSpc>
                <a:spcPts val="6083"/>
              </a:lnSpc>
              <a:spcBef>
                <a:spcPct val="0"/>
              </a:spcBef>
              <a:buFont typeface="Arial" panose="020B0604020202020204" pitchFamily="34" charset="0"/>
              <a:buChar char="•"/>
            </a:pPr>
            <a:endParaRPr lang="en-US" sz="4000" dirty="0">
              <a:solidFill>
                <a:schemeClr val="bg1"/>
              </a:solidFill>
              <a:latin typeface="Yearbook Solid"/>
              <a:ea typeface="Yearbook Solid"/>
              <a:cs typeface="Yearbook Solid"/>
              <a:sym typeface="Yearbook Solid"/>
            </a:endParaRPr>
          </a:p>
          <a:p>
            <a:pPr marL="571500" indent="-571500">
              <a:lnSpc>
                <a:spcPts val="6083"/>
              </a:lnSpc>
              <a:spcBef>
                <a:spcPct val="0"/>
              </a:spcBef>
              <a:buFont typeface="Arial" panose="020B0604020202020204" pitchFamily="34" charset="0"/>
              <a:buChar char="•"/>
            </a:pPr>
            <a:r>
              <a:rPr lang="en-US" sz="4000" dirty="0">
                <a:solidFill>
                  <a:schemeClr val="bg1"/>
                </a:solidFill>
                <a:latin typeface="Yearbook Solid"/>
                <a:ea typeface="Yearbook Solid"/>
                <a:cs typeface="Yearbook Solid"/>
                <a:sym typeface="Yearbook Solid"/>
              </a:rPr>
              <a:t>Each player must sell 10 balls</a:t>
            </a:r>
          </a:p>
          <a:p>
            <a:pPr marL="571500" indent="-571500">
              <a:lnSpc>
                <a:spcPts val="6083"/>
              </a:lnSpc>
              <a:spcBef>
                <a:spcPct val="0"/>
              </a:spcBef>
              <a:buFont typeface="Arial" panose="020B0604020202020204" pitchFamily="34" charset="0"/>
              <a:buChar char="•"/>
            </a:pPr>
            <a:endParaRPr lang="en-US" sz="4345" dirty="0">
              <a:solidFill>
                <a:schemeClr val="bg1"/>
              </a:solidFill>
              <a:latin typeface="Yearbook Solid"/>
              <a:ea typeface="Yearbook Solid"/>
              <a:cs typeface="Yearbook Solid"/>
              <a:sym typeface="Yearbook Solid"/>
            </a:endParaRPr>
          </a:p>
        </p:txBody>
      </p:sp>
      <p:pic>
        <p:nvPicPr>
          <p:cNvPr id="9" name="Picture 8" descr="A qr code on a white background&#10;&#10;AI-generated content may be incorrect.">
            <a:extLst>
              <a:ext uri="{FF2B5EF4-FFF2-40B4-BE49-F238E27FC236}">
                <a16:creationId xmlns:a16="http://schemas.microsoft.com/office/drawing/2014/main" id="{9D57139B-687A-DE77-6E34-10991088491F}"/>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1506200" y="7407671"/>
            <a:ext cx="2291558" cy="2291558"/>
          </a:xfrm>
          <a:prstGeom prst="rect">
            <a:avLst/>
          </a:prstGeom>
          <a:noFill/>
          <a:ln>
            <a:noFill/>
          </a:ln>
        </p:spPr>
      </p:pic>
      <p:sp>
        <p:nvSpPr>
          <p:cNvPr id="10" name="TextBox 9">
            <a:extLst>
              <a:ext uri="{FF2B5EF4-FFF2-40B4-BE49-F238E27FC236}">
                <a16:creationId xmlns:a16="http://schemas.microsoft.com/office/drawing/2014/main" id="{7F62DB0D-2C28-2815-2524-FAD2A0469B98}"/>
              </a:ext>
            </a:extLst>
          </p:cNvPr>
          <p:cNvSpPr txBox="1"/>
          <p:nvPr/>
        </p:nvSpPr>
        <p:spPr>
          <a:xfrm>
            <a:off x="10349748" y="6786890"/>
            <a:ext cx="4737852" cy="523220"/>
          </a:xfrm>
          <a:prstGeom prst="rect">
            <a:avLst/>
          </a:prstGeom>
          <a:noFill/>
        </p:spPr>
        <p:txBody>
          <a:bodyPr wrap="square">
            <a:spAutoFit/>
          </a:bodyPr>
          <a:lstStyle/>
          <a:p>
            <a:r>
              <a:rPr lang="en-US" sz="1800" dirty="0">
                <a:solidFill>
                  <a:srgbClr val="FBC531"/>
                </a:solidFill>
                <a:latin typeface="Yearbook Solid"/>
                <a:ea typeface="Yearbook Solid"/>
                <a:cs typeface="Yearbook Solid"/>
                <a:sym typeface="Yearbook Solid"/>
              </a:rPr>
              <a:t>:</a:t>
            </a:r>
            <a:r>
              <a:rPr lang="en-US" sz="2800" dirty="0">
                <a:solidFill>
                  <a:srgbClr val="FFC000"/>
                </a:solidFill>
                <a:latin typeface="Yearbook Solid"/>
                <a:ea typeface="Yearbook Solid"/>
                <a:cs typeface="Yearbook Solid"/>
                <a:sym typeface="Yearbook Solid"/>
              </a:rPr>
              <a:t>ball drop sales here!</a:t>
            </a:r>
            <a:endParaRPr lang="en-US" dirty="0">
              <a:solidFill>
                <a:srgbClr val="FFC000"/>
              </a:solidFill>
            </a:endParaRPr>
          </a:p>
        </p:txBody>
      </p:sp>
      <p:sp>
        <p:nvSpPr>
          <p:cNvPr id="11" name="Arrow: Right 10">
            <a:extLst>
              <a:ext uri="{FF2B5EF4-FFF2-40B4-BE49-F238E27FC236}">
                <a16:creationId xmlns:a16="http://schemas.microsoft.com/office/drawing/2014/main" id="{888E5288-ACA5-F1D1-3A08-6C8B7B01D1D7}"/>
              </a:ext>
            </a:extLst>
          </p:cNvPr>
          <p:cNvSpPr/>
          <p:nvPr/>
        </p:nvSpPr>
        <p:spPr>
          <a:xfrm>
            <a:off x="9470859" y="7905139"/>
            <a:ext cx="1757777" cy="78878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3" name="Freeform 3"/>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2606619" y="159703"/>
            <a:ext cx="12816780" cy="1566544"/>
          </a:xfrm>
          <a:prstGeom prst="rect">
            <a:avLst/>
          </a:prstGeom>
        </p:spPr>
        <p:txBody>
          <a:bodyPr lIns="0" tIns="0" rIns="0" bIns="0" rtlCol="0" anchor="t">
            <a:spAutoFit/>
          </a:bodyPr>
          <a:lstStyle/>
          <a:p>
            <a:pPr marL="0" marR="0" lvl="0" indent="0" algn="ctr" defTabSz="914400" rtl="0" eaLnBrk="1" fontAlgn="auto" latinLnBrk="0" hangingPunct="1">
              <a:lnSpc>
                <a:spcPts val="12880"/>
              </a:lnSpc>
              <a:spcBef>
                <a:spcPts val="0"/>
              </a:spcBef>
              <a:spcAft>
                <a:spcPts val="0"/>
              </a:spcAft>
              <a:buClrTx/>
              <a:buSzTx/>
              <a:buFontTx/>
              <a:buNone/>
              <a:tabLst/>
              <a:defRPr/>
            </a:pPr>
            <a:r>
              <a:rPr kumimoji="0" lang="en-US" sz="9200" b="0" i="0" u="none" strike="noStrike" kern="1200" cap="none" spc="0" normalizeH="0" baseline="0" noProof="0">
                <a:ln>
                  <a:noFill/>
                </a:ln>
                <a:solidFill>
                  <a:srgbClr val="FBC531"/>
                </a:solidFill>
                <a:effectLst/>
                <a:uLnTx/>
                <a:uFillTx/>
                <a:latin typeface="Yearbook Solid"/>
                <a:ea typeface="Yearbook Solid"/>
                <a:cs typeface="Yearbook Solid"/>
                <a:sym typeface="Yearbook Solid"/>
              </a:rPr>
              <a:t>Legacy Bricks 2025/26</a:t>
            </a:r>
          </a:p>
        </p:txBody>
      </p:sp>
      <p:sp>
        <p:nvSpPr>
          <p:cNvPr id="6" name="Freeform 6"/>
          <p:cNvSpPr/>
          <p:nvPr/>
        </p:nvSpPr>
        <p:spPr>
          <a:xfrm rot="3015621">
            <a:off x="929727" y="-176222"/>
            <a:ext cx="904395" cy="2905143"/>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4A665F00-68FC-0AC3-9F1B-BF6AB954D4D8}"/>
              </a:ext>
            </a:extLst>
          </p:cNvPr>
          <p:cNvPicPr>
            <a:picLocks noChangeAspect="1"/>
          </p:cNvPicPr>
          <p:nvPr/>
        </p:nvPicPr>
        <p:blipFill>
          <a:blip r:embed="rId6"/>
          <a:stretch>
            <a:fillRect/>
          </a:stretch>
        </p:blipFill>
        <p:spPr>
          <a:xfrm>
            <a:off x="1362910" y="1943100"/>
            <a:ext cx="5952290" cy="7693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2A34F554-0DF5-3125-263D-3D3F12E80084}"/>
              </a:ext>
            </a:extLst>
          </p:cNvPr>
          <p:cNvPicPr>
            <a:picLocks noChangeAspect="1"/>
          </p:cNvPicPr>
          <p:nvPr/>
        </p:nvPicPr>
        <p:blipFill>
          <a:blip r:embed="rId7"/>
          <a:stretch>
            <a:fillRect/>
          </a:stretch>
        </p:blipFill>
        <p:spPr>
          <a:xfrm>
            <a:off x="7961084" y="3954180"/>
            <a:ext cx="6394501" cy="3671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94BD63A3-57BE-7A3C-56E2-043263618F40}"/>
              </a:ext>
            </a:extLst>
          </p:cNvPr>
          <p:cNvSpPr txBox="1"/>
          <p:nvPr/>
        </p:nvSpPr>
        <p:spPr>
          <a:xfrm>
            <a:off x="7848600" y="2167017"/>
            <a:ext cx="10644591" cy="786754"/>
          </a:xfrm>
          <a:prstGeom prst="rect">
            <a:avLst/>
          </a:prstGeom>
          <a:noFill/>
        </p:spPr>
        <p:txBody>
          <a:bodyPr wrap="square">
            <a:spAutoFit/>
          </a:bodyPr>
          <a:lstStyle/>
          <a:p>
            <a:pPr>
              <a:lnSpc>
                <a:spcPts val="6083"/>
              </a:lnSpc>
            </a:pPr>
            <a:r>
              <a:rPr lang="en-US" sz="2800" dirty="0">
                <a:solidFill>
                  <a:schemeClr val="bg1"/>
                </a:solidFill>
                <a:latin typeface="Yearbook Solid"/>
                <a:ea typeface="Yearbook Solid"/>
                <a:cs typeface="Yearbook Solid"/>
                <a:sym typeface="Yearbook Solid"/>
              </a:rPr>
              <a:t>First order date prior to opening day:  December 1</a:t>
            </a:r>
            <a:r>
              <a:rPr lang="en-US" sz="2800" baseline="30000" dirty="0">
                <a:solidFill>
                  <a:schemeClr val="bg1"/>
                </a:solidFill>
                <a:latin typeface="Yearbook Solid"/>
                <a:ea typeface="Yearbook Solid"/>
                <a:cs typeface="Yearbook Solid"/>
                <a:sym typeface="Yearbook Solid"/>
              </a:rPr>
              <a:t>st </a:t>
            </a:r>
          </a:p>
        </p:txBody>
      </p:sp>
      <p:sp>
        <p:nvSpPr>
          <p:cNvPr id="4" name="TextBox 3">
            <a:extLst>
              <a:ext uri="{FF2B5EF4-FFF2-40B4-BE49-F238E27FC236}">
                <a16:creationId xmlns:a16="http://schemas.microsoft.com/office/drawing/2014/main" id="{F8F679DA-8FFE-3F70-9ED2-BE3CCBE37A98}"/>
              </a:ext>
            </a:extLst>
          </p:cNvPr>
          <p:cNvSpPr txBox="1"/>
          <p:nvPr/>
        </p:nvSpPr>
        <p:spPr>
          <a:xfrm>
            <a:off x="7848600" y="2835679"/>
            <a:ext cx="6986991" cy="802143"/>
          </a:xfrm>
          <a:prstGeom prst="rect">
            <a:avLst/>
          </a:prstGeom>
          <a:noFill/>
        </p:spPr>
        <p:txBody>
          <a:bodyPr wrap="square">
            <a:spAutoFit/>
          </a:bodyPr>
          <a:lstStyle/>
          <a:p>
            <a:pPr>
              <a:lnSpc>
                <a:spcPts val="6083"/>
              </a:lnSpc>
            </a:pPr>
            <a:r>
              <a:rPr lang="en-US" sz="3200" dirty="0">
                <a:solidFill>
                  <a:schemeClr val="bg1"/>
                </a:solidFill>
                <a:latin typeface="Yearbook Solid"/>
                <a:ea typeface="Yearbook Solid"/>
                <a:cs typeface="Yearbook Solid"/>
                <a:sym typeface="Yearbook Solid"/>
              </a:rPr>
              <a:t>Second order date Spring 2026</a:t>
            </a:r>
            <a:endParaRPr lang="en-US" sz="3200" baseline="30000" dirty="0">
              <a:solidFill>
                <a:schemeClr val="bg1"/>
              </a:solidFill>
              <a:latin typeface="Yearbook Solid"/>
              <a:ea typeface="Yearbook Solid"/>
              <a:cs typeface="Yearbook Solid"/>
              <a:sym typeface="Yearbook Solid"/>
            </a:endParaRPr>
          </a:p>
        </p:txBody>
      </p:sp>
    </p:spTree>
    <p:extLst>
      <p:ext uri="{BB962C8B-B14F-4D97-AF65-F5344CB8AC3E}">
        <p14:creationId xmlns:p14="http://schemas.microsoft.com/office/powerpoint/2010/main" val="3149368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TextBox 2"/>
          <p:cNvSpPr txBox="1"/>
          <p:nvPr/>
        </p:nvSpPr>
        <p:spPr>
          <a:xfrm>
            <a:off x="1357199" y="2773967"/>
            <a:ext cx="15573603" cy="3652282"/>
          </a:xfrm>
          <a:prstGeom prst="rect">
            <a:avLst/>
          </a:prstGeom>
        </p:spPr>
        <p:txBody>
          <a:bodyPr lIns="0" tIns="0" rIns="0" bIns="0" rtlCol="0" anchor="t">
            <a:spAutoFit/>
          </a:bodyPr>
          <a:lstStyle/>
          <a:p>
            <a:pPr algn="ctr">
              <a:lnSpc>
                <a:spcPts val="14489"/>
              </a:lnSpc>
            </a:pPr>
            <a:r>
              <a:rPr lang="en-US" sz="10349" dirty="0">
                <a:solidFill>
                  <a:srgbClr val="FBC531"/>
                </a:solidFill>
                <a:latin typeface="Yearbook Solid"/>
                <a:ea typeface="Yearbook Solid"/>
                <a:cs typeface="Yearbook Solid"/>
                <a:sym typeface="Yearbook Solid"/>
              </a:rPr>
              <a:t>Phill Hewitt</a:t>
            </a:r>
          </a:p>
          <a:p>
            <a:pPr algn="ctr">
              <a:lnSpc>
                <a:spcPts val="14489"/>
              </a:lnSpc>
            </a:pPr>
            <a:r>
              <a:rPr lang="en-US" sz="10349" dirty="0">
                <a:solidFill>
                  <a:srgbClr val="FBC531"/>
                </a:solidFill>
                <a:latin typeface="Yearbook Solid"/>
                <a:ea typeface="Yearbook Solid"/>
                <a:cs typeface="Yearbook Solid"/>
                <a:sym typeface="Yearbook Solid"/>
              </a:rPr>
              <a:t> </a:t>
            </a:r>
            <a:r>
              <a:rPr lang="en-US" sz="10349" dirty="0">
                <a:solidFill>
                  <a:srgbClr val="FFFFFF"/>
                </a:solidFill>
                <a:latin typeface="Yearbook Solid"/>
                <a:ea typeface="Yearbook Solid"/>
                <a:cs typeface="Yearbook Solid"/>
                <a:sym typeface="Yearbook Solid"/>
              </a:rPr>
              <a:t>Snack Bar</a:t>
            </a:r>
          </a:p>
        </p:txBody>
      </p:sp>
      <p:sp>
        <p:nvSpPr>
          <p:cNvPr id="3" name="Freeform 3"/>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4" name="Freeform 4"/>
          <p:cNvSpPr/>
          <p:nvPr/>
        </p:nvSpPr>
        <p:spPr>
          <a:xfrm rot="3015621">
            <a:off x="342043" y="-543242"/>
            <a:ext cx="1373314" cy="4114800"/>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a:extLst>
            <a:ext uri="{FF2B5EF4-FFF2-40B4-BE49-F238E27FC236}">
              <a16:creationId xmlns:a16="http://schemas.microsoft.com/office/drawing/2014/main" id="{285FAF13-6AC9-CAD9-35FB-74BB3948729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3A2D726-69B9-DA37-607D-3923780C1A45}"/>
              </a:ext>
            </a:extLst>
          </p:cNvPr>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189E8CC3-3E6B-660B-9771-2775A7D5B3BF}"/>
              </a:ext>
            </a:extLst>
          </p:cNvPr>
          <p:cNvGrpSpPr/>
          <p:nvPr/>
        </p:nvGrpSpPr>
        <p:grpSpPr>
          <a:xfrm>
            <a:off x="2150325" y="1666580"/>
            <a:ext cx="14077521" cy="1717621"/>
            <a:chOff x="0" y="0"/>
            <a:chExt cx="3707660" cy="452378"/>
          </a:xfrm>
        </p:grpSpPr>
        <p:sp>
          <p:nvSpPr>
            <p:cNvPr id="4" name="Freeform 4">
              <a:extLst>
                <a:ext uri="{FF2B5EF4-FFF2-40B4-BE49-F238E27FC236}">
                  <a16:creationId xmlns:a16="http://schemas.microsoft.com/office/drawing/2014/main" id="{29E7C235-AF38-B48D-441A-7967FB31BC99}"/>
                </a:ext>
              </a:extLst>
            </p:cNvPr>
            <p:cNvSpPr/>
            <p:nvPr/>
          </p:nvSpPr>
          <p:spPr>
            <a:xfrm>
              <a:off x="0" y="0"/>
              <a:ext cx="3707660" cy="452378"/>
            </a:xfrm>
            <a:custGeom>
              <a:avLst/>
              <a:gdLst/>
              <a:ahLst/>
              <a:cxnLst/>
              <a:rect l="l" t="t" r="r" b="b"/>
              <a:pathLst>
                <a:path w="3707660" h="452378">
                  <a:moveTo>
                    <a:pt x="0" y="0"/>
                  </a:moveTo>
                  <a:lnTo>
                    <a:pt x="3707660" y="0"/>
                  </a:lnTo>
                  <a:lnTo>
                    <a:pt x="3707660" y="452378"/>
                  </a:lnTo>
                  <a:lnTo>
                    <a:pt x="0" y="452378"/>
                  </a:lnTo>
                  <a:close/>
                </a:path>
              </a:pathLst>
            </a:custGeom>
            <a:solidFill>
              <a:srgbClr val="C0313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B4799B7E-D4E9-50E7-1562-CB84BD18D2DF}"/>
                </a:ext>
              </a:extLst>
            </p:cNvPr>
            <p:cNvSpPr txBox="1"/>
            <p:nvPr/>
          </p:nvSpPr>
          <p:spPr>
            <a:xfrm>
              <a:off x="0" y="-47625"/>
              <a:ext cx="3707660" cy="500003"/>
            </a:xfrm>
            <a:prstGeom prst="rect">
              <a:avLst/>
            </a:prstGeom>
          </p:spPr>
          <p:txBody>
            <a:bodyPr lIns="50800" tIns="50800" rIns="50800" bIns="50800" rtlCol="0" anchor="ctr"/>
            <a:lstStyle/>
            <a:p>
              <a:pPr marL="0" marR="0" lvl="0" indent="0" algn="ctr" defTabSz="914400" rtl="0" eaLnBrk="1" fontAlgn="auto" latinLnBrk="0" hangingPunct="1">
                <a:lnSpc>
                  <a:spcPts val="3322"/>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a:extLst>
              <a:ext uri="{FF2B5EF4-FFF2-40B4-BE49-F238E27FC236}">
                <a16:creationId xmlns:a16="http://schemas.microsoft.com/office/drawing/2014/main" id="{A537DF3B-973A-2857-8597-4730BEDD31E3}"/>
              </a:ext>
            </a:extLst>
          </p:cNvPr>
          <p:cNvSpPr/>
          <p:nvPr/>
        </p:nvSpPr>
        <p:spPr>
          <a:xfrm rot="3015621">
            <a:off x="665898" y="-480386"/>
            <a:ext cx="1105049" cy="2876608"/>
          </a:xfrm>
          <a:custGeom>
            <a:avLst/>
            <a:gdLst/>
            <a:ahLst/>
            <a:cxnLst/>
            <a:rect l="l" t="t" r="r" b="b"/>
            <a:pathLst>
              <a:path w="1373314" h="4114800">
                <a:moveTo>
                  <a:pt x="0" y="0"/>
                </a:moveTo>
                <a:lnTo>
                  <a:pt x="1373315" y="0"/>
                </a:lnTo>
                <a:lnTo>
                  <a:pt x="137331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AF467492-6EB6-037B-171B-FF2C76B22DEE}"/>
              </a:ext>
            </a:extLst>
          </p:cNvPr>
          <p:cNvSpPr txBox="1"/>
          <p:nvPr/>
        </p:nvSpPr>
        <p:spPr>
          <a:xfrm>
            <a:off x="2849150" y="-86413"/>
            <a:ext cx="13489679" cy="1779718"/>
          </a:xfrm>
          <a:prstGeom prst="rect">
            <a:avLst/>
          </a:prstGeom>
        </p:spPr>
        <p:txBody>
          <a:bodyPr lIns="0" tIns="0" rIns="0" bIns="0" rtlCol="0" anchor="t">
            <a:spAutoFit/>
          </a:bodyPr>
          <a:lstStyle/>
          <a:p>
            <a:pPr marL="0" marR="0" lvl="0" indent="0" algn="ctr" defTabSz="914400" rtl="0" eaLnBrk="1" fontAlgn="auto" latinLnBrk="0" hangingPunct="1">
              <a:lnSpc>
                <a:spcPts val="14365"/>
              </a:lnSpc>
              <a:spcBef>
                <a:spcPts val="0"/>
              </a:spcBef>
              <a:spcAft>
                <a:spcPts val="0"/>
              </a:spcAft>
              <a:buClrTx/>
              <a:buSzTx/>
              <a:buFontTx/>
              <a:buNone/>
              <a:tabLst/>
              <a:defRPr/>
            </a:pPr>
            <a:r>
              <a:rPr kumimoji="0" lang="en-US" sz="10260" b="0" i="0" u="none" strike="noStrike" kern="1200" cap="none" spc="0" normalizeH="0" baseline="0" noProof="0" dirty="0">
                <a:ln>
                  <a:noFill/>
                </a:ln>
                <a:solidFill>
                  <a:srgbClr val="FBC531"/>
                </a:solidFill>
                <a:effectLst/>
                <a:uLnTx/>
                <a:uFillTx/>
                <a:latin typeface="Yearbook Solid"/>
                <a:ea typeface="Yearbook Solid"/>
                <a:cs typeface="Yearbook Solid"/>
                <a:sym typeface="Yearbook Solid"/>
              </a:rPr>
              <a:t>Snack bar shifts:</a:t>
            </a:r>
          </a:p>
        </p:txBody>
      </p:sp>
      <p:sp>
        <p:nvSpPr>
          <p:cNvPr id="8" name="TextBox 8">
            <a:extLst>
              <a:ext uri="{FF2B5EF4-FFF2-40B4-BE49-F238E27FC236}">
                <a16:creationId xmlns:a16="http://schemas.microsoft.com/office/drawing/2014/main" id="{D0979B21-8FC7-EFE7-5D55-465BD0434147}"/>
              </a:ext>
            </a:extLst>
          </p:cNvPr>
          <p:cNvSpPr txBox="1"/>
          <p:nvPr/>
        </p:nvSpPr>
        <p:spPr>
          <a:xfrm>
            <a:off x="2105240" y="1732854"/>
            <a:ext cx="14077521" cy="1536126"/>
          </a:xfrm>
          <a:prstGeom prst="rect">
            <a:avLst/>
          </a:prstGeom>
        </p:spPr>
        <p:txBody>
          <a:bodyPr lIns="0" tIns="0" rIns="0" bIns="0" rtlCol="0" anchor="t">
            <a:spAutoFit/>
          </a:bodyPr>
          <a:lstStyle/>
          <a:p>
            <a:pPr marL="0" marR="0" lvl="0" indent="0" algn="ctr" defTabSz="914400" rtl="0" eaLnBrk="1" fontAlgn="auto" latinLnBrk="0" hangingPunct="1">
              <a:lnSpc>
                <a:spcPts val="6083"/>
              </a:lnSpc>
              <a:spcBef>
                <a:spcPct val="0"/>
              </a:spcBef>
              <a:spcAft>
                <a:spcPts val="0"/>
              </a:spcAft>
              <a:buClrTx/>
              <a:buSzTx/>
              <a:buFontTx/>
              <a:buNone/>
              <a:tabLst/>
              <a:defRPr/>
            </a:pPr>
            <a:r>
              <a:rPr kumimoji="0" lang="en-US" sz="4345" b="0" i="0" u="none" strike="noStrike" kern="1200" cap="none" spc="0" normalizeH="0" baseline="0" noProof="0" dirty="0">
                <a:ln>
                  <a:noFill/>
                </a:ln>
                <a:solidFill>
                  <a:srgbClr val="FFFFFF"/>
                </a:solidFill>
                <a:effectLst/>
                <a:uLnTx/>
                <a:uFillTx/>
                <a:latin typeface="Yearbook Solid"/>
                <a:ea typeface="Yearbook Solid"/>
                <a:cs typeface="Yearbook Solid"/>
                <a:sym typeface="Yearbook Solid"/>
              </a:rPr>
              <a:t>Important that all jv and varsity families sign up for shifts!</a:t>
            </a:r>
          </a:p>
        </p:txBody>
      </p:sp>
      <p:sp>
        <p:nvSpPr>
          <p:cNvPr id="9" name="TextBox 9">
            <a:extLst>
              <a:ext uri="{FF2B5EF4-FFF2-40B4-BE49-F238E27FC236}">
                <a16:creationId xmlns:a16="http://schemas.microsoft.com/office/drawing/2014/main" id="{69790371-5FD1-9A65-6C4A-3561219120AC}"/>
              </a:ext>
            </a:extLst>
          </p:cNvPr>
          <p:cNvSpPr txBox="1"/>
          <p:nvPr/>
        </p:nvSpPr>
        <p:spPr>
          <a:xfrm>
            <a:off x="3517884" y="6950562"/>
            <a:ext cx="11394894" cy="1605568"/>
          </a:xfrm>
          <a:prstGeom prst="rect">
            <a:avLst/>
          </a:prstGeom>
        </p:spPr>
        <p:txBody>
          <a:bodyPr lIns="0" tIns="0" rIns="0" bIns="0" rtlCol="0" anchor="t">
            <a:spAutoFit/>
          </a:bodyPr>
          <a:lstStyle/>
          <a:p>
            <a:pPr marL="0" marR="0" lvl="0" indent="0" algn="ctr" defTabSz="914400" rtl="0" eaLnBrk="1" fontAlgn="auto" latinLnBrk="0" hangingPunct="1">
              <a:lnSpc>
                <a:spcPts val="6386"/>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Yearbook Solid"/>
                <a:ea typeface="Yearbook Solid"/>
                <a:cs typeface="Yearbook Solid"/>
                <a:sym typeface="Yearbook Solid"/>
              </a:rPr>
              <a:t>Volunteer hours will </a:t>
            </a:r>
            <a:r>
              <a:rPr lang="en-US" sz="4400" dirty="0">
                <a:solidFill>
                  <a:srgbClr val="FFFFFF"/>
                </a:solidFill>
                <a:latin typeface="Yearbook Solid"/>
                <a:ea typeface="Yearbook Solid"/>
                <a:cs typeface="Yearbook Solid"/>
                <a:sym typeface="Yearbook Solid"/>
              </a:rPr>
              <a:t>count towards the 15-hour minimum requirement</a:t>
            </a:r>
            <a:endParaRPr kumimoji="0" lang="en-US" sz="4400" b="0" i="0" u="none" strike="noStrike" kern="1200" cap="none" spc="0" normalizeH="0" baseline="0" noProof="0" dirty="0">
              <a:ln>
                <a:noFill/>
              </a:ln>
              <a:solidFill>
                <a:srgbClr val="FFFFFF"/>
              </a:solidFill>
              <a:effectLst/>
              <a:uLnTx/>
              <a:uFillTx/>
              <a:latin typeface="Yearbook Solid"/>
              <a:ea typeface="Yearbook Solid"/>
              <a:cs typeface="Yearbook Solid"/>
              <a:sym typeface="Yearbook Solid"/>
            </a:endParaRPr>
          </a:p>
        </p:txBody>
      </p:sp>
      <p:sp>
        <p:nvSpPr>
          <p:cNvPr id="10" name="TextBox 10">
            <a:extLst>
              <a:ext uri="{FF2B5EF4-FFF2-40B4-BE49-F238E27FC236}">
                <a16:creationId xmlns:a16="http://schemas.microsoft.com/office/drawing/2014/main" id="{65A82D5D-D911-5E14-84F1-298B021AB9DB}"/>
              </a:ext>
            </a:extLst>
          </p:cNvPr>
          <p:cNvSpPr txBox="1"/>
          <p:nvPr/>
        </p:nvSpPr>
        <p:spPr>
          <a:xfrm>
            <a:off x="685800" y="8953500"/>
            <a:ext cx="14226978" cy="1031821"/>
          </a:xfrm>
          <a:prstGeom prst="rect">
            <a:avLst/>
          </a:prstGeom>
        </p:spPr>
        <p:txBody>
          <a:bodyPr lIns="0" tIns="0" rIns="0" bIns="0" rtlCol="0" anchor="t">
            <a:spAutoFit/>
          </a:bodyPr>
          <a:lstStyle/>
          <a:p>
            <a:pPr marL="0" marR="0" lvl="0" indent="0" algn="l" defTabSz="914400" rtl="0" eaLnBrk="1" fontAlgn="auto" latinLnBrk="0" hangingPunct="1">
              <a:lnSpc>
                <a:spcPts val="4065"/>
              </a:lnSpc>
              <a:spcBef>
                <a:spcPct val="0"/>
              </a:spcBef>
              <a:spcAft>
                <a:spcPts val="0"/>
              </a:spcAft>
              <a:buClrTx/>
              <a:buSzTx/>
              <a:buFontTx/>
              <a:buNone/>
              <a:tabLst/>
              <a:defRPr/>
            </a:pPr>
            <a:r>
              <a:rPr kumimoji="0" lang="en-US" sz="2903" b="0" i="0" u="none" strike="noStrike" kern="1200" cap="none" spc="0" normalizeH="0" baseline="0" noProof="0" dirty="0">
                <a:ln>
                  <a:noFill/>
                </a:ln>
                <a:solidFill>
                  <a:srgbClr val="FBC531"/>
                </a:solidFill>
                <a:effectLst/>
                <a:uLnTx/>
                <a:uFillTx/>
                <a:latin typeface="Yearbook Solid"/>
                <a:ea typeface="Yearbook Solid"/>
                <a:cs typeface="Yearbook Solid"/>
                <a:sym typeface="Yearbook Solid"/>
              </a:rPr>
              <a:t>Buy out option:  we are exploring this as an option but as of right now we are asking all families to sign up to help!</a:t>
            </a:r>
          </a:p>
        </p:txBody>
      </p:sp>
      <p:pic>
        <p:nvPicPr>
          <p:cNvPr id="17" name="Picture 16">
            <a:extLst>
              <a:ext uri="{FF2B5EF4-FFF2-40B4-BE49-F238E27FC236}">
                <a16:creationId xmlns:a16="http://schemas.microsoft.com/office/drawing/2014/main" id="{1AAFAA27-D001-B2E0-6CE8-74371B5A5BC8}"/>
              </a:ext>
            </a:extLst>
          </p:cNvPr>
          <p:cNvPicPr>
            <a:picLocks noChangeAspect="1"/>
          </p:cNvPicPr>
          <p:nvPr/>
        </p:nvPicPr>
        <p:blipFill>
          <a:blip r:embed="rId6"/>
          <a:stretch>
            <a:fillRect/>
          </a:stretch>
        </p:blipFill>
        <p:spPr>
          <a:xfrm>
            <a:off x="7919814" y="4089738"/>
            <a:ext cx="2591034" cy="2559145"/>
          </a:xfrm>
          <a:prstGeom prst="rect">
            <a:avLst/>
          </a:prstGeom>
        </p:spPr>
      </p:pic>
      <p:sp>
        <p:nvSpPr>
          <p:cNvPr id="19" name="TextBox 18">
            <a:extLst>
              <a:ext uri="{FF2B5EF4-FFF2-40B4-BE49-F238E27FC236}">
                <a16:creationId xmlns:a16="http://schemas.microsoft.com/office/drawing/2014/main" id="{3500A0F5-2654-5F24-32AA-D51661C87429}"/>
              </a:ext>
            </a:extLst>
          </p:cNvPr>
          <p:cNvSpPr txBox="1"/>
          <p:nvPr/>
        </p:nvSpPr>
        <p:spPr>
          <a:xfrm>
            <a:off x="7799289" y="3491623"/>
            <a:ext cx="3016768" cy="523220"/>
          </a:xfrm>
          <a:prstGeom prst="rect">
            <a:avLst/>
          </a:prstGeom>
          <a:noFill/>
        </p:spPr>
        <p:txBody>
          <a:bodyPr wrap="square">
            <a:spAutoFit/>
          </a:bodyPr>
          <a:lstStyle/>
          <a:p>
            <a:r>
              <a:rPr lang="en-US" sz="1800" dirty="0">
                <a:solidFill>
                  <a:srgbClr val="FBC531"/>
                </a:solidFill>
                <a:latin typeface="Yearbook Solid"/>
                <a:ea typeface="Yearbook Solid"/>
                <a:cs typeface="Yearbook Solid"/>
                <a:sym typeface="Yearbook Solid"/>
              </a:rPr>
              <a:t>:</a:t>
            </a:r>
            <a:r>
              <a:rPr lang="en-US" sz="2800" dirty="0">
                <a:solidFill>
                  <a:srgbClr val="FDFDFE"/>
                </a:solidFill>
                <a:latin typeface="Yearbook Solid"/>
                <a:ea typeface="Yearbook Solid"/>
                <a:cs typeface="Yearbook Solid"/>
                <a:sym typeface="Yearbook Solid"/>
              </a:rPr>
              <a:t>sign up here!</a:t>
            </a:r>
            <a:endParaRPr lang="en-US" dirty="0"/>
          </a:p>
        </p:txBody>
      </p:sp>
      <p:sp>
        <p:nvSpPr>
          <p:cNvPr id="20" name="Arrow: Right 19">
            <a:extLst>
              <a:ext uri="{FF2B5EF4-FFF2-40B4-BE49-F238E27FC236}">
                <a16:creationId xmlns:a16="http://schemas.microsoft.com/office/drawing/2014/main" id="{C57C2DD7-7944-6BBB-5407-4FD98711517A}"/>
              </a:ext>
            </a:extLst>
          </p:cNvPr>
          <p:cNvSpPr/>
          <p:nvPr/>
        </p:nvSpPr>
        <p:spPr>
          <a:xfrm>
            <a:off x="5943600" y="5040515"/>
            <a:ext cx="1757777" cy="78878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93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0" y="419417"/>
            <a:ext cx="17852042" cy="1710084"/>
          </a:xfrm>
          <a:prstGeom prst="rect">
            <a:avLst/>
          </a:prstGeom>
        </p:spPr>
        <p:txBody>
          <a:bodyPr lIns="0" tIns="0" rIns="0" bIns="0" rtlCol="0" anchor="t">
            <a:spAutoFit/>
          </a:bodyPr>
          <a:lstStyle/>
          <a:p>
            <a:pPr algn="ctr">
              <a:lnSpc>
                <a:spcPts val="8959"/>
              </a:lnSpc>
            </a:pPr>
            <a:r>
              <a:rPr lang="en-US" sz="6399" dirty="0">
                <a:solidFill>
                  <a:srgbClr val="F5F6F8"/>
                </a:solidFill>
                <a:latin typeface="Yearbook Solid"/>
                <a:ea typeface="Yearbook Solid"/>
                <a:cs typeface="Yearbook Solid"/>
                <a:sym typeface="Yearbook Solid"/>
              </a:rPr>
              <a:t>head coach:  </a:t>
            </a:r>
            <a:r>
              <a:rPr lang="en-US" sz="6399" dirty="0">
                <a:solidFill>
                  <a:srgbClr val="FBC531"/>
                </a:solidFill>
                <a:latin typeface="Yearbook Solid"/>
                <a:ea typeface="Yearbook Solid"/>
                <a:cs typeface="Yearbook Solid"/>
                <a:sym typeface="Yearbook Solid"/>
              </a:rPr>
              <a:t>Gerardo gonzalez</a:t>
            </a:r>
          </a:p>
          <a:p>
            <a:pPr algn="ctr">
              <a:lnSpc>
                <a:spcPts val="4480"/>
              </a:lnSpc>
            </a:pPr>
            <a:r>
              <a:rPr lang="en-US" sz="3200" dirty="0">
                <a:solidFill>
                  <a:schemeClr val="bg1"/>
                </a:solidFill>
                <a:latin typeface="Yearbook Solid"/>
                <a:ea typeface="Yearbook Solid"/>
                <a:cs typeface="Yearbook Solid"/>
                <a:sym typeface="Yearbook Solid"/>
              </a:rPr>
              <a:t>email:  ggonzalez@hbuhsd.edu</a:t>
            </a:r>
          </a:p>
        </p:txBody>
      </p:sp>
      <p:sp>
        <p:nvSpPr>
          <p:cNvPr id="4" name="TextBox 4"/>
          <p:cNvSpPr txBox="1"/>
          <p:nvPr/>
        </p:nvSpPr>
        <p:spPr>
          <a:xfrm>
            <a:off x="0" y="3157806"/>
            <a:ext cx="17307203" cy="6100494"/>
          </a:xfrm>
          <a:prstGeom prst="rect">
            <a:avLst/>
          </a:prstGeom>
        </p:spPr>
        <p:txBody>
          <a:bodyPr lIns="0" tIns="0" rIns="0" bIns="0" rtlCol="0" anchor="t">
            <a:spAutoFit/>
          </a:bodyPr>
          <a:lstStyle/>
          <a:p>
            <a:pPr marL="942767" lvl="1" indent="-471384" algn="l">
              <a:lnSpc>
                <a:spcPts val="6113"/>
              </a:lnSpc>
              <a:buFont typeface="Arial"/>
              <a:buChar char="•"/>
            </a:pPr>
            <a:r>
              <a:rPr lang="en-US" sz="4366">
                <a:solidFill>
                  <a:srgbClr val="F5F6F8"/>
                </a:solidFill>
                <a:latin typeface="Yearbook Solid"/>
                <a:ea typeface="Yearbook Solid"/>
                <a:cs typeface="Yearbook Solid"/>
                <a:sym typeface="Yearbook Solid"/>
              </a:rPr>
              <a:t>Coaching Staff Introductions</a:t>
            </a:r>
          </a:p>
          <a:p>
            <a:pPr marL="942767" lvl="1" indent="-471384" algn="l">
              <a:lnSpc>
                <a:spcPts val="6113"/>
              </a:lnSpc>
              <a:buFont typeface="Arial"/>
              <a:buChar char="•"/>
            </a:pPr>
            <a:r>
              <a:rPr lang="en-US" sz="4366">
                <a:solidFill>
                  <a:srgbClr val="F5F6F8"/>
                </a:solidFill>
                <a:latin typeface="Yearbook Solid"/>
                <a:ea typeface="Yearbook Solid"/>
                <a:cs typeface="Yearbook Solid"/>
                <a:sym typeface="Yearbook Solid"/>
              </a:rPr>
              <a:t>Coaching Philosophy</a:t>
            </a:r>
          </a:p>
          <a:p>
            <a:pPr marL="942767" lvl="1" indent="-471384" algn="l">
              <a:lnSpc>
                <a:spcPts val="6113"/>
              </a:lnSpc>
              <a:buFont typeface="Arial"/>
              <a:buChar char="•"/>
            </a:pPr>
            <a:r>
              <a:rPr lang="en-US" sz="4366">
                <a:solidFill>
                  <a:srgbClr val="F5F6F8"/>
                </a:solidFill>
                <a:latin typeface="Yearbook Solid"/>
                <a:ea typeface="Yearbook Solid"/>
                <a:cs typeface="Yearbook Solid"/>
                <a:sym typeface="Yearbook Solid"/>
              </a:rPr>
              <a:t>Core Values</a:t>
            </a:r>
          </a:p>
          <a:p>
            <a:pPr marL="942767" lvl="1" indent="-471384" algn="l">
              <a:lnSpc>
                <a:spcPts val="6113"/>
              </a:lnSpc>
              <a:buFont typeface="Arial"/>
              <a:buChar char="•"/>
            </a:pPr>
            <a:r>
              <a:rPr lang="en-US" sz="4366">
                <a:solidFill>
                  <a:srgbClr val="F5F6F8"/>
                </a:solidFill>
                <a:latin typeface="Yearbook Solid"/>
                <a:ea typeface="Yearbook Solid"/>
                <a:cs typeface="Yearbook Solid"/>
                <a:sym typeface="Yearbook Solid"/>
              </a:rPr>
              <a:t>Vision for the Program</a:t>
            </a:r>
          </a:p>
          <a:p>
            <a:pPr marL="942767" lvl="1" indent="-471384" algn="l">
              <a:lnSpc>
                <a:spcPts val="6113"/>
              </a:lnSpc>
              <a:buFont typeface="Arial"/>
              <a:buChar char="•"/>
            </a:pPr>
            <a:r>
              <a:rPr lang="en-US" sz="4366">
                <a:solidFill>
                  <a:srgbClr val="F5F6F8"/>
                </a:solidFill>
                <a:latin typeface="Yearbook Solid"/>
                <a:ea typeface="Yearbook Solid"/>
                <a:cs typeface="Yearbook Solid"/>
                <a:sym typeface="Yearbook Solid"/>
              </a:rPr>
              <a:t>Theme for the Season - With a Purpose</a:t>
            </a:r>
          </a:p>
          <a:p>
            <a:pPr marL="942767" lvl="1" indent="-471384" algn="l">
              <a:lnSpc>
                <a:spcPts val="6113"/>
              </a:lnSpc>
              <a:buFont typeface="Arial"/>
              <a:buChar char="•"/>
            </a:pPr>
            <a:r>
              <a:rPr lang="en-US" sz="4366">
                <a:solidFill>
                  <a:srgbClr val="F5F6F8"/>
                </a:solidFill>
                <a:latin typeface="Yearbook Solid"/>
                <a:ea typeface="Yearbook Solid"/>
                <a:cs typeface="Yearbook Solid"/>
                <a:sym typeface="Yearbook Solid"/>
              </a:rPr>
              <a:t>Practice Policies &amp; Expectations</a:t>
            </a:r>
          </a:p>
          <a:p>
            <a:pPr marL="942767" lvl="1" indent="-471384" algn="l">
              <a:lnSpc>
                <a:spcPts val="6113"/>
              </a:lnSpc>
              <a:buFont typeface="Arial"/>
              <a:buChar char="•"/>
            </a:pPr>
            <a:r>
              <a:rPr lang="en-US" sz="4366">
                <a:solidFill>
                  <a:srgbClr val="F5F6F8"/>
                </a:solidFill>
                <a:latin typeface="Yearbook Solid"/>
                <a:ea typeface="Yearbook Solid"/>
                <a:cs typeface="Yearbook Solid"/>
                <a:sym typeface="Yearbook Solid"/>
              </a:rPr>
              <a:t>Playing Time / Team Assignments</a:t>
            </a:r>
          </a:p>
          <a:p>
            <a:pPr marL="942767" lvl="1" indent="-471384" algn="l">
              <a:lnSpc>
                <a:spcPts val="6113"/>
              </a:lnSpc>
              <a:buFont typeface="Arial"/>
              <a:buChar char="•"/>
            </a:pPr>
            <a:r>
              <a:rPr lang="en-US" sz="4366">
                <a:solidFill>
                  <a:srgbClr val="F5F6F8"/>
                </a:solidFill>
                <a:latin typeface="Yearbook Solid"/>
                <a:ea typeface="Yearbook Solid"/>
                <a:cs typeface="Yearbook Solid"/>
                <a:sym typeface="Yearbook Solid"/>
              </a:rPr>
              <a:t>Good Conduct / Eligibility Policies</a:t>
            </a:r>
          </a:p>
        </p:txBody>
      </p:sp>
      <p:sp>
        <p:nvSpPr>
          <p:cNvPr id="5" name="Freeform 5"/>
          <p:cNvSpPr/>
          <p:nvPr/>
        </p:nvSpPr>
        <p:spPr>
          <a:xfrm rot="3015621">
            <a:off x="783723" y="-10190"/>
            <a:ext cx="1251956" cy="2725479"/>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a:extLst>
            <a:ext uri="{FF2B5EF4-FFF2-40B4-BE49-F238E27FC236}">
              <a16:creationId xmlns:a16="http://schemas.microsoft.com/office/drawing/2014/main" id="{EAACB11B-D559-F29B-50DF-81A4E9C7F4F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BF6F25F-4E00-0034-4F3E-D9D3380A7C6B}"/>
              </a:ext>
            </a:extLst>
          </p:cNvPr>
          <p:cNvSpPr txBox="1"/>
          <p:nvPr/>
        </p:nvSpPr>
        <p:spPr>
          <a:xfrm>
            <a:off x="1357199" y="2773967"/>
            <a:ext cx="15573603" cy="3604262"/>
          </a:xfrm>
          <a:prstGeom prst="rect">
            <a:avLst/>
          </a:prstGeom>
        </p:spPr>
        <p:txBody>
          <a:bodyPr lIns="0" tIns="0" rIns="0" bIns="0" rtlCol="0" anchor="t">
            <a:spAutoFit/>
          </a:bodyPr>
          <a:lstStyle/>
          <a:p>
            <a:pPr algn="ctr">
              <a:lnSpc>
                <a:spcPts val="14489"/>
              </a:lnSpc>
            </a:pPr>
            <a:r>
              <a:rPr lang="en-US" sz="10349">
                <a:solidFill>
                  <a:srgbClr val="FBC531"/>
                </a:solidFill>
                <a:latin typeface="Yearbook Solid"/>
                <a:ea typeface="Yearbook Solid"/>
                <a:cs typeface="Yearbook Solid"/>
                <a:sym typeface="Yearbook Solid"/>
              </a:rPr>
              <a:t>Angie Diaz</a:t>
            </a:r>
          </a:p>
          <a:p>
            <a:pPr algn="ctr">
              <a:lnSpc>
                <a:spcPts val="14489"/>
              </a:lnSpc>
            </a:pPr>
            <a:r>
              <a:rPr lang="en-US" sz="10349">
                <a:solidFill>
                  <a:srgbClr val="FBC531"/>
                </a:solidFill>
                <a:latin typeface="Yearbook Solid"/>
                <a:ea typeface="Yearbook Solid"/>
                <a:cs typeface="Yearbook Solid"/>
                <a:sym typeface="Yearbook Solid"/>
              </a:rPr>
              <a:t> </a:t>
            </a:r>
            <a:r>
              <a:rPr lang="en-US" sz="10349">
                <a:solidFill>
                  <a:srgbClr val="FFFFFF"/>
                </a:solidFill>
                <a:latin typeface="Yearbook Solid"/>
                <a:ea typeface="Yearbook Solid"/>
                <a:cs typeface="Yearbook Solid"/>
                <a:sym typeface="Yearbook Solid"/>
              </a:rPr>
              <a:t>bingo rep.</a:t>
            </a:r>
          </a:p>
        </p:txBody>
      </p:sp>
      <p:sp>
        <p:nvSpPr>
          <p:cNvPr id="3" name="Freeform 3">
            <a:extLst>
              <a:ext uri="{FF2B5EF4-FFF2-40B4-BE49-F238E27FC236}">
                <a16:creationId xmlns:a16="http://schemas.microsoft.com/office/drawing/2014/main" id="{54BE4492-739C-B3D2-01F7-00D6D32AEF4D}"/>
              </a:ext>
            </a:extLst>
          </p:cNvPr>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4" name="Freeform 4">
            <a:extLst>
              <a:ext uri="{FF2B5EF4-FFF2-40B4-BE49-F238E27FC236}">
                <a16:creationId xmlns:a16="http://schemas.microsoft.com/office/drawing/2014/main" id="{77C1B389-496F-0973-880E-98083F70B978}"/>
              </a:ext>
            </a:extLst>
          </p:cNvPr>
          <p:cNvSpPr/>
          <p:nvPr/>
        </p:nvSpPr>
        <p:spPr>
          <a:xfrm rot="3015621">
            <a:off x="342043" y="-543242"/>
            <a:ext cx="1373314" cy="4114800"/>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2432841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rot="3015621">
            <a:off x="141459" y="-600552"/>
            <a:ext cx="1373314" cy="4114800"/>
          </a:xfrm>
          <a:custGeom>
            <a:avLst/>
            <a:gdLst/>
            <a:ahLst/>
            <a:cxnLst/>
            <a:rect l="l" t="t" r="r" b="b"/>
            <a:pathLst>
              <a:path w="1373314" h="4114800">
                <a:moveTo>
                  <a:pt x="0" y="0"/>
                </a:moveTo>
                <a:lnTo>
                  <a:pt x="1373315" y="0"/>
                </a:lnTo>
                <a:lnTo>
                  <a:pt x="137331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2454652" y="235264"/>
            <a:ext cx="13378696" cy="1911488"/>
          </a:xfrm>
          <a:custGeom>
            <a:avLst/>
            <a:gdLst/>
            <a:ahLst/>
            <a:cxnLst/>
            <a:rect l="l" t="t" r="r" b="b"/>
            <a:pathLst>
              <a:path w="13378696" h="1911488">
                <a:moveTo>
                  <a:pt x="0" y="0"/>
                </a:moveTo>
                <a:lnTo>
                  <a:pt x="13378696" y="0"/>
                </a:lnTo>
                <a:lnTo>
                  <a:pt x="13378696" y="1911487"/>
                </a:lnTo>
                <a:lnTo>
                  <a:pt x="0" y="1911487"/>
                </a:lnTo>
                <a:lnTo>
                  <a:pt x="0" y="0"/>
                </a:lnTo>
                <a:close/>
              </a:path>
            </a:pathLst>
          </a:custGeom>
          <a:blipFill>
            <a:blip r:embed="rId5"/>
            <a:stretch>
              <a:fillRect t="-23928" b="-23928"/>
            </a:stretch>
          </a:blipFill>
        </p:spPr>
        <p:txBody>
          <a:bodyPr/>
          <a:lstStyle/>
          <a:p>
            <a:endParaRPr lang="en-US"/>
          </a:p>
        </p:txBody>
      </p:sp>
      <p:sp>
        <p:nvSpPr>
          <p:cNvPr id="4" name="TextBox 4"/>
          <p:cNvSpPr txBox="1"/>
          <p:nvPr/>
        </p:nvSpPr>
        <p:spPr>
          <a:xfrm>
            <a:off x="0" y="2489651"/>
            <a:ext cx="16238191" cy="6542825"/>
          </a:xfrm>
          <a:prstGeom prst="rect">
            <a:avLst/>
          </a:prstGeom>
        </p:spPr>
        <p:txBody>
          <a:bodyPr lIns="0" tIns="0" rIns="0" bIns="0" rtlCol="0" anchor="t">
            <a:spAutoFit/>
          </a:bodyPr>
          <a:lstStyle/>
          <a:p>
            <a:pPr marL="580037" lvl="1" indent="-290018" algn="l">
              <a:lnSpc>
                <a:spcPts val="3761"/>
              </a:lnSpc>
              <a:buFont typeface="Arial"/>
              <a:buChar char="•"/>
            </a:pPr>
            <a:r>
              <a:rPr lang="en-US" sz="2686" dirty="0">
                <a:solidFill>
                  <a:srgbClr val="FBC531"/>
                </a:solidFill>
                <a:latin typeface="Yearbook Solid"/>
                <a:ea typeface="Yearbook Solid"/>
                <a:cs typeface="Yearbook Solid"/>
                <a:sym typeface="Yearbook Solid"/>
              </a:rPr>
              <a:t>Each shift you work, you will credit your players account with $60.00.</a:t>
            </a:r>
          </a:p>
          <a:p>
            <a:pPr algn="l">
              <a:lnSpc>
                <a:spcPts val="3761"/>
              </a:lnSpc>
            </a:pPr>
            <a:endParaRPr lang="en-US" sz="2686" dirty="0">
              <a:solidFill>
                <a:srgbClr val="FBC531"/>
              </a:solidFill>
              <a:latin typeface="Yearbook Solid"/>
              <a:ea typeface="Yearbook Solid"/>
              <a:cs typeface="Yearbook Solid"/>
              <a:sym typeface="Yearbook Solid"/>
            </a:endParaRPr>
          </a:p>
          <a:p>
            <a:pPr marL="580037" lvl="1" indent="-290018" algn="l">
              <a:lnSpc>
                <a:spcPts val="3761"/>
              </a:lnSpc>
              <a:buFont typeface="Arial"/>
              <a:buChar char="•"/>
            </a:pPr>
            <a:r>
              <a:rPr lang="en-US" sz="2686" dirty="0">
                <a:solidFill>
                  <a:srgbClr val="FBC531"/>
                </a:solidFill>
                <a:latin typeface="Yearbook Solid"/>
                <a:ea typeface="Yearbook Solid"/>
                <a:cs typeface="Yearbook Solid"/>
                <a:sym typeface="Yearbook Solid"/>
              </a:rPr>
              <a:t>Once you sign up, the shift will be considered filled, and you are locked into that slot.</a:t>
            </a:r>
          </a:p>
          <a:p>
            <a:pPr algn="l">
              <a:lnSpc>
                <a:spcPts val="3761"/>
              </a:lnSpc>
            </a:pPr>
            <a:endParaRPr lang="en-US" sz="2686" dirty="0">
              <a:solidFill>
                <a:srgbClr val="FBC531"/>
              </a:solidFill>
              <a:latin typeface="Yearbook Solid"/>
              <a:ea typeface="Yearbook Solid"/>
              <a:cs typeface="Yearbook Solid"/>
              <a:sym typeface="Yearbook Solid"/>
            </a:endParaRPr>
          </a:p>
          <a:p>
            <a:pPr marL="580037" lvl="1" indent="-290018" algn="l">
              <a:lnSpc>
                <a:spcPts val="3761"/>
              </a:lnSpc>
              <a:buFont typeface="Arial"/>
              <a:buChar char="•"/>
            </a:pPr>
            <a:r>
              <a:rPr lang="en-US" sz="2686" dirty="0">
                <a:solidFill>
                  <a:srgbClr val="FBC531"/>
                </a:solidFill>
                <a:latin typeface="Yearbook Solid"/>
                <a:ea typeface="Yearbook Solid"/>
                <a:cs typeface="Yearbook Solid"/>
                <a:sym typeface="Yearbook Solid"/>
              </a:rPr>
              <a:t>Please understand that you must show up for your shift, or you will be CHARGED $60 for a no-show.</a:t>
            </a:r>
          </a:p>
          <a:p>
            <a:pPr algn="l">
              <a:lnSpc>
                <a:spcPts val="3761"/>
              </a:lnSpc>
            </a:pPr>
            <a:endParaRPr lang="en-US" sz="2686" dirty="0">
              <a:solidFill>
                <a:srgbClr val="FBC531"/>
              </a:solidFill>
              <a:latin typeface="Yearbook Solid"/>
              <a:ea typeface="Yearbook Solid"/>
              <a:cs typeface="Yearbook Solid"/>
              <a:sym typeface="Yearbook Solid"/>
            </a:endParaRPr>
          </a:p>
          <a:p>
            <a:pPr marL="580037" lvl="1" indent="-290018" algn="l">
              <a:lnSpc>
                <a:spcPts val="3761"/>
              </a:lnSpc>
              <a:buFont typeface="Arial"/>
              <a:buChar char="•"/>
            </a:pPr>
            <a:r>
              <a:rPr lang="en-US" sz="2686" dirty="0">
                <a:solidFill>
                  <a:srgbClr val="FBC531"/>
                </a:solidFill>
                <a:latin typeface="Yearbook Solid"/>
                <a:ea typeface="Yearbook Solid"/>
                <a:cs typeface="Yearbook Solid"/>
                <a:sym typeface="Yearbook Solid"/>
              </a:rPr>
              <a:t>You may have a family member or friend cover for you, just tell them to check in under your name.</a:t>
            </a:r>
          </a:p>
          <a:p>
            <a:pPr algn="l">
              <a:lnSpc>
                <a:spcPts val="3761"/>
              </a:lnSpc>
            </a:pPr>
            <a:endParaRPr lang="en-US" sz="2686" dirty="0">
              <a:solidFill>
                <a:srgbClr val="FBC531"/>
              </a:solidFill>
              <a:latin typeface="Yearbook Solid"/>
              <a:ea typeface="Yearbook Solid"/>
              <a:cs typeface="Yearbook Solid"/>
              <a:sym typeface="Yearbook Solid"/>
            </a:endParaRPr>
          </a:p>
          <a:p>
            <a:pPr marL="580037" lvl="1" indent="-290018" algn="l">
              <a:lnSpc>
                <a:spcPts val="3761"/>
              </a:lnSpc>
              <a:buFont typeface="Arial"/>
              <a:buChar char="•"/>
            </a:pPr>
            <a:r>
              <a:rPr lang="en-US" sz="2686" dirty="0">
                <a:solidFill>
                  <a:srgbClr val="FBC531"/>
                </a:solidFill>
                <a:latin typeface="Yearbook Solid"/>
                <a:ea typeface="Yearbook Solid"/>
                <a:cs typeface="Yearbook Solid"/>
                <a:sym typeface="Yearbook Solid"/>
              </a:rPr>
              <a:t>On each Monday prior to your scheduled shift, you will receive an e-mail reminder.</a:t>
            </a:r>
          </a:p>
          <a:p>
            <a:pPr algn="l">
              <a:lnSpc>
                <a:spcPts val="3761"/>
              </a:lnSpc>
            </a:pPr>
            <a:endParaRPr lang="en-US" sz="2686" dirty="0">
              <a:solidFill>
                <a:srgbClr val="FBC531"/>
              </a:solidFill>
              <a:latin typeface="Yearbook Solid"/>
              <a:ea typeface="Yearbook Solid"/>
              <a:cs typeface="Yearbook Solid"/>
              <a:sym typeface="Yearbook Solid"/>
            </a:endParaRPr>
          </a:p>
          <a:p>
            <a:pPr marL="580037" lvl="1" indent="-290018" algn="l">
              <a:lnSpc>
                <a:spcPts val="3761"/>
              </a:lnSpc>
              <a:buFont typeface="Arial"/>
              <a:buChar char="•"/>
            </a:pPr>
            <a:r>
              <a:rPr lang="en-US" sz="2686" dirty="0">
                <a:solidFill>
                  <a:srgbClr val="FBC531"/>
                </a:solidFill>
                <a:latin typeface="Yearbook Solid"/>
                <a:ea typeface="Yearbook Solid"/>
                <a:cs typeface="Yearbook Solid"/>
                <a:sym typeface="Yearbook Solid"/>
              </a:rPr>
              <a:t>Volunteers must be over 18 years old and no longer a student at FVHS to help.</a:t>
            </a:r>
          </a:p>
        </p:txBody>
      </p:sp>
      <p:grpSp>
        <p:nvGrpSpPr>
          <p:cNvPr id="5" name="Group 5"/>
          <p:cNvGrpSpPr/>
          <p:nvPr/>
        </p:nvGrpSpPr>
        <p:grpSpPr>
          <a:xfrm>
            <a:off x="340986" y="9258300"/>
            <a:ext cx="11464327" cy="886633"/>
            <a:chOff x="0" y="0"/>
            <a:chExt cx="3019411" cy="233517"/>
          </a:xfrm>
        </p:grpSpPr>
        <p:sp>
          <p:nvSpPr>
            <p:cNvPr id="6" name="Freeform 6"/>
            <p:cNvSpPr/>
            <p:nvPr/>
          </p:nvSpPr>
          <p:spPr>
            <a:xfrm>
              <a:off x="0" y="0"/>
              <a:ext cx="3019411" cy="233517"/>
            </a:xfrm>
            <a:custGeom>
              <a:avLst/>
              <a:gdLst/>
              <a:ahLst/>
              <a:cxnLst/>
              <a:rect l="l" t="t" r="r" b="b"/>
              <a:pathLst>
                <a:path w="3019411" h="233517">
                  <a:moveTo>
                    <a:pt x="0" y="0"/>
                  </a:moveTo>
                  <a:lnTo>
                    <a:pt x="3019411" y="0"/>
                  </a:lnTo>
                  <a:lnTo>
                    <a:pt x="3019411" y="233517"/>
                  </a:lnTo>
                  <a:lnTo>
                    <a:pt x="0" y="233517"/>
                  </a:lnTo>
                  <a:close/>
                </a:path>
              </a:pathLst>
            </a:custGeom>
            <a:solidFill>
              <a:srgbClr val="C03131"/>
            </a:solidFill>
          </p:spPr>
          <p:txBody>
            <a:bodyPr/>
            <a:lstStyle/>
            <a:p>
              <a:endParaRPr lang="en-US"/>
            </a:p>
          </p:txBody>
        </p:sp>
        <p:sp>
          <p:nvSpPr>
            <p:cNvPr id="7" name="TextBox 7"/>
            <p:cNvSpPr txBox="1"/>
            <p:nvPr/>
          </p:nvSpPr>
          <p:spPr>
            <a:xfrm>
              <a:off x="0" y="-47625"/>
              <a:ext cx="3019411" cy="281142"/>
            </a:xfrm>
            <a:prstGeom prst="rect">
              <a:avLst/>
            </a:prstGeom>
          </p:spPr>
          <p:txBody>
            <a:bodyPr lIns="50800" tIns="50800" rIns="50800" bIns="50800" rtlCol="0" anchor="ctr"/>
            <a:lstStyle/>
            <a:p>
              <a:pPr algn="ctr">
                <a:lnSpc>
                  <a:spcPts val="3322"/>
                </a:lnSpc>
              </a:pPr>
              <a:endParaRPr/>
            </a:p>
          </p:txBody>
        </p:sp>
      </p:grpSp>
      <p:sp>
        <p:nvSpPr>
          <p:cNvPr id="8" name="Freeform 8"/>
          <p:cNvSpPr/>
          <p:nvPr/>
        </p:nvSpPr>
        <p:spPr>
          <a:xfrm>
            <a:off x="15280715" y="7383603"/>
            <a:ext cx="3007285" cy="2903397"/>
          </a:xfrm>
          <a:custGeom>
            <a:avLst/>
            <a:gdLst/>
            <a:ahLst/>
            <a:cxnLst/>
            <a:rect l="l" t="t" r="r" b="b"/>
            <a:pathLst>
              <a:path w="3007285" h="2903397">
                <a:moveTo>
                  <a:pt x="0" y="0"/>
                </a:moveTo>
                <a:lnTo>
                  <a:pt x="3007285" y="0"/>
                </a:lnTo>
                <a:lnTo>
                  <a:pt x="3007285" y="2903397"/>
                </a:lnTo>
                <a:lnTo>
                  <a:pt x="0" y="2903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0" y="9348106"/>
            <a:ext cx="11659905" cy="630822"/>
          </a:xfrm>
          <a:prstGeom prst="rect">
            <a:avLst/>
          </a:prstGeom>
        </p:spPr>
        <p:txBody>
          <a:bodyPr lIns="0" tIns="0" rIns="0" bIns="0" rtlCol="0" anchor="t">
            <a:spAutoFit/>
          </a:bodyPr>
          <a:lstStyle/>
          <a:p>
            <a:pPr algn="ctr">
              <a:lnSpc>
                <a:spcPts val="5130"/>
              </a:lnSpc>
              <a:spcBef>
                <a:spcPct val="0"/>
              </a:spcBef>
            </a:pPr>
            <a:r>
              <a:rPr lang="en-US" sz="3664">
                <a:solidFill>
                  <a:srgbClr val="FFFFFF"/>
                </a:solidFill>
                <a:latin typeface="Yearbook Solid"/>
                <a:ea typeface="Yearbook Solid"/>
                <a:cs typeface="Yearbook Solid"/>
                <a:sym typeface="Yearbook Solid"/>
              </a:rPr>
              <a:t>Questions?  Contact Angie Diaz, Bingo Rep</a:t>
            </a:r>
          </a:p>
        </p:txBody>
      </p:sp>
      <p:sp>
        <p:nvSpPr>
          <p:cNvPr id="10" name="TextBox 10"/>
          <p:cNvSpPr txBox="1"/>
          <p:nvPr/>
        </p:nvSpPr>
        <p:spPr>
          <a:xfrm rot="2370405">
            <a:off x="15587430" y="8280585"/>
            <a:ext cx="2430214" cy="1065339"/>
          </a:xfrm>
          <a:prstGeom prst="rect">
            <a:avLst/>
          </a:prstGeom>
        </p:spPr>
        <p:txBody>
          <a:bodyPr lIns="0" tIns="0" rIns="0" bIns="0" rtlCol="0" anchor="t">
            <a:spAutoFit/>
          </a:bodyPr>
          <a:lstStyle/>
          <a:p>
            <a:pPr algn="ctr">
              <a:lnSpc>
                <a:spcPts val="4280"/>
              </a:lnSpc>
              <a:spcBef>
                <a:spcPct val="0"/>
              </a:spcBef>
            </a:pPr>
            <a:r>
              <a:rPr lang="en-US" sz="3057">
                <a:solidFill>
                  <a:srgbClr val="FBC531"/>
                </a:solidFill>
                <a:latin typeface="Yearbook Solid"/>
                <a:ea typeface="Yearbook Solid"/>
                <a:cs typeface="Yearbook Solid"/>
                <a:sym typeface="Yearbook Solid"/>
              </a:rPr>
              <a:t>sign up tonight!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2150325" y="1666580"/>
            <a:ext cx="14077521" cy="1717621"/>
            <a:chOff x="0" y="0"/>
            <a:chExt cx="3707660" cy="452378"/>
          </a:xfrm>
        </p:grpSpPr>
        <p:sp>
          <p:nvSpPr>
            <p:cNvPr id="4" name="Freeform 4"/>
            <p:cNvSpPr/>
            <p:nvPr/>
          </p:nvSpPr>
          <p:spPr>
            <a:xfrm>
              <a:off x="0" y="0"/>
              <a:ext cx="3707660" cy="452378"/>
            </a:xfrm>
            <a:custGeom>
              <a:avLst/>
              <a:gdLst/>
              <a:ahLst/>
              <a:cxnLst/>
              <a:rect l="l" t="t" r="r" b="b"/>
              <a:pathLst>
                <a:path w="3707660" h="452378">
                  <a:moveTo>
                    <a:pt x="0" y="0"/>
                  </a:moveTo>
                  <a:lnTo>
                    <a:pt x="3707660" y="0"/>
                  </a:lnTo>
                  <a:lnTo>
                    <a:pt x="3707660" y="452378"/>
                  </a:lnTo>
                  <a:lnTo>
                    <a:pt x="0" y="452378"/>
                  </a:lnTo>
                  <a:close/>
                </a:path>
              </a:pathLst>
            </a:custGeom>
            <a:solidFill>
              <a:srgbClr val="C03131"/>
            </a:solidFill>
          </p:spPr>
          <p:txBody>
            <a:bodyPr/>
            <a:lstStyle/>
            <a:p>
              <a:endParaRPr lang="en-US"/>
            </a:p>
          </p:txBody>
        </p:sp>
        <p:sp>
          <p:nvSpPr>
            <p:cNvPr id="5" name="TextBox 5"/>
            <p:cNvSpPr txBox="1"/>
            <p:nvPr/>
          </p:nvSpPr>
          <p:spPr>
            <a:xfrm>
              <a:off x="0" y="-47625"/>
              <a:ext cx="3707660" cy="500003"/>
            </a:xfrm>
            <a:prstGeom prst="rect">
              <a:avLst/>
            </a:prstGeom>
          </p:spPr>
          <p:txBody>
            <a:bodyPr lIns="50800" tIns="50800" rIns="50800" bIns="50800" rtlCol="0" anchor="ctr"/>
            <a:lstStyle/>
            <a:p>
              <a:pPr algn="ctr">
                <a:lnSpc>
                  <a:spcPts val="3322"/>
                </a:lnSpc>
              </a:pPr>
              <a:endParaRPr/>
            </a:p>
          </p:txBody>
        </p:sp>
      </p:grpSp>
      <p:sp>
        <p:nvSpPr>
          <p:cNvPr id="6" name="Freeform 6"/>
          <p:cNvSpPr/>
          <p:nvPr/>
        </p:nvSpPr>
        <p:spPr>
          <a:xfrm rot="3015621">
            <a:off x="665898" y="-480386"/>
            <a:ext cx="1105049" cy="2876608"/>
          </a:xfrm>
          <a:custGeom>
            <a:avLst/>
            <a:gdLst/>
            <a:ahLst/>
            <a:cxnLst/>
            <a:rect l="l" t="t" r="r" b="b"/>
            <a:pathLst>
              <a:path w="1373314" h="4114800">
                <a:moveTo>
                  <a:pt x="0" y="0"/>
                </a:moveTo>
                <a:lnTo>
                  <a:pt x="1373315" y="0"/>
                </a:lnTo>
                <a:lnTo>
                  <a:pt x="137331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2849150" y="-86413"/>
            <a:ext cx="13489679" cy="1752994"/>
          </a:xfrm>
          <a:prstGeom prst="rect">
            <a:avLst/>
          </a:prstGeom>
        </p:spPr>
        <p:txBody>
          <a:bodyPr lIns="0" tIns="0" rIns="0" bIns="0" rtlCol="0" anchor="t">
            <a:spAutoFit/>
          </a:bodyPr>
          <a:lstStyle/>
          <a:p>
            <a:pPr algn="ctr">
              <a:lnSpc>
                <a:spcPts val="14365"/>
              </a:lnSpc>
            </a:pPr>
            <a:r>
              <a:rPr lang="en-US" sz="10260" dirty="0">
                <a:solidFill>
                  <a:srgbClr val="FBC531"/>
                </a:solidFill>
                <a:latin typeface="Yearbook Solid"/>
                <a:ea typeface="Yearbook Solid"/>
                <a:cs typeface="Yearbook Solid"/>
                <a:sym typeface="Yearbook Solid"/>
              </a:rPr>
              <a:t>bingo signup:</a:t>
            </a:r>
          </a:p>
        </p:txBody>
      </p:sp>
      <p:sp>
        <p:nvSpPr>
          <p:cNvPr id="8" name="TextBox 8"/>
          <p:cNvSpPr txBox="1"/>
          <p:nvPr/>
        </p:nvSpPr>
        <p:spPr>
          <a:xfrm>
            <a:off x="2105240" y="1732854"/>
            <a:ext cx="14077521" cy="1508874"/>
          </a:xfrm>
          <a:prstGeom prst="rect">
            <a:avLst/>
          </a:prstGeom>
        </p:spPr>
        <p:txBody>
          <a:bodyPr lIns="0" tIns="0" rIns="0" bIns="0" rtlCol="0" anchor="t">
            <a:spAutoFit/>
          </a:bodyPr>
          <a:lstStyle/>
          <a:p>
            <a:pPr algn="ctr">
              <a:lnSpc>
                <a:spcPts val="6083"/>
              </a:lnSpc>
              <a:spcBef>
                <a:spcPct val="0"/>
              </a:spcBef>
            </a:pPr>
            <a:r>
              <a:rPr lang="en-US" sz="4345">
                <a:solidFill>
                  <a:srgbClr val="FFFFFF"/>
                </a:solidFill>
                <a:latin typeface="Yearbook Solid"/>
                <a:ea typeface="Yearbook Solid"/>
                <a:cs typeface="Yearbook Solid"/>
                <a:sym typeface="Yearbook Solid"/>
              </a:rPr>
              <a:t>no more mandatory 3 bingo shifts donated to the program</a:t>
            </a:r>
          </a:p>
        </p:txBody>
      </p:sp>
      <p:sp>
        <p:nvSpPr>
          <p:cNvPr id="9" name="TextBox 9"/>
          <p:cNvSpPr txBox="1"/>
          <p:nvPr/>
        </p:nvSpPr>
        <p:spPr>
          <a:xfrm>
            <a:off x="1785683" y="4063809"/>
            <a:ext cx="11394894" cy="2426305"/>
          </a:xfrm>
          <a:prstGeom prst="rect">
            <a:avLst/>
          </a:prstGeom>
        </p:spPr>
        <p:txBody>
          <a:bodyPr lIns="0" tIns="0" rIns="0" bIns="0" rtlCol="0" anchor="t">
            <a:spAutoFit/>
          </a:bodyPr>
          <a:lstStyle/>
          <a:p>
            <a:pPr algn="ctr">
              <a:lnSpc>
                <a:spcPts val="6386"/>
              </a:lnSpc>
              <a:spcBef>
                <a:spcPct val="0"/>
              </a:spcBef>
            </a:pPr>
            <a:r>
              <a:rPr lang="en-US" sz="4400" dirty="0">
                <a:solidFill>
                  <a:srgbClr val="FFFFFF"/>
                </a:solidFill>
                <a:latin typeface="Yearbook Solid"/>
                <a:ea typeface="Yearbook Solid"/>
                <a:cs typeface="Yearbook Solid"/>
                <a:sym typeface="Yearbook Solid"/>
              </a:rPr>
              <a:t>all bingo shifts you sign up for and fulfill will be credited $60 to your player account</a:t>
            </a:r>
          </a:p>
        </p:txBody>
      </p:sp>
      <p:sp>
        <p:nvSpPr>
          <p:cNvPr id="10" name="TextBox 10"/>
          <p:cNvSpPr txBox="1"/>
          <p:nvPr/>
        </p:nvSpPr>
        <p:spPr>
          <a:xfrm>
            <a:off x="369641" y="7122485"/>
            <a:ext cx="14226978" cy="1009705"/>
          </a:xfrm>
          <a:prstGeom prst="rect">
            <a:avLst/>
          </a:prstGeom>
        </p:spPr>
        <p:txBody>
          <a:bodyPr lIns="0" tIns="0" rIns="0" bIns="0" rtlCol="0" anchor="t">
            <a:spAutoFit/>
          </a:bodyPr>
          <a:lstStyle/>
          <a:p>
            <a:pPr algn="l">
              <a:lnSpc>
                <a:spcPts val="4065"/>
              </a:lnSpc>
              <a:spcBef>
                <a:spcPct val="0"/>
              </a:spcBef>
            </a:pPr>
            <a:r>
              <a:rPr lang="en-US" sz="2903">
                <a:solidFill>
                  <a:srgbClr val="FBC531"/>
                </a:solidFill>
                <a:latin typeface="Yearbook Solid"/>
                <a:ea typeface="Yearbook Solid"/>
                <a:cs typeface="Yearbook Solid"/>
                <a:sym typeface="Yearbook Solid"/>
              </a:rPr>
              <a:t>example:  If you work 5 shifts (3 hours each) through the school year, you will raise $300 for your yearly donation.</a:t>
            </a:r>
          </a:p>
        </p:txBody>
      </p:sp>
      <p:grpSp>
        <p:nvGrpSpPr>
          <p:cNvPr id="11" name="Group 11"/>
          <p:cNvGrpSpPr/>
          <p:nvPr/>
        </p:nvGrpSpPr>
        <p:grpSpPr>
          <a:xfrm>
            <a:off x="369641" y="8614400"/>
            <a:ext cx="13985945" cy="1287800"/>
            <a:chOff x="0" y="0"/>
            <a:chExt cx="3683541" cy="339174"/>
          </a:xfrm>
        </p:grpSpPr>
        <p:sp>
          <p:nvSpPr>
            <p:cNvPr id="12" name="Freeform 12"/>
            <p:cNvSpPr/>
            <p:nvPr/>
          </p:nvSpPr>
          <p:spPr>
            <a:xfrm>
              <a:off x="0" y="0"/>
              <a:ext cx="3683541" cy="339174"/>
            </a:xfrm>
            <a:custGeom>
              <a:avLst/>
              <a:gdLst/>
              <a:ahLst/>
              <a:cxnLst/>
              <a:rect l="l" t="t" r="r" b="b"/>
              <a:pathLst>
                <a:path w="3683541" h="339174">
                  <a:moveTo>
                    <a:pt x="0" y="0"/>
                  </a:moveTo>
                  <a:lnTo>
                    <a:pt x="3683541" y="0"/>
                  </a:lnTo>
                  <a:lnTo>
                    <a:pt x="3683541" y="339174"/>
                  </a:lnTo>
                  <a:lnTo>
                    <a:pt x="0" y="339174"/>
                  </a:lnTo>
                  <a:close/>
                </a:path>
              </a:pathLst>
            </a:custGeom>
            <a:solidFill>
              <a:srgbClr val="C03131"/>
            </a:solidFill>
          </p:spPr>
          <p:txBody>
            <a:bodyPr/>
            <a:lstStyle/>
            <a:p>
              <a:endParaRPr lang="en-US"/>
            </a:p>
          </p:txBody>
        </p:sp>
        <p:sp>
          <p:nvSpPr>
            <p:cNvPr id="13" name="TextBox 13"/>
            <p:cNvSpPr txBox="1"/>
            <p:nvPr/>
          </p:nvSpPr>
          <p:spPr>
            <a:xfrm>
              <a:off x="0" y="-47625"/>
              <a:ext cx="3683541" cy="386799"/>
            </a:xfrm>
            <a:prstGeom prst="rect">
              <a:avLst/>
            </a:prstGeom>
          </p:spPr>
          <p:txBody>
            <a:bodyPr lIns="50800" tIns="50800" rIns="50800" bIns="50800" rtlCol="0" anchor="ctr"/>
            <a:lstStyle/>
            <a:p>
              <a:pPr algn="ctr">
                <a:lnSpc>
                  <a:spcPts val="3322"/>
                </a:lnSpc>
              </a:pPr>
              <a:endParaRPr/>
            </a:p>
          </p:txBody>
        </p:sp>
      </p:grpSp>
      <p:sp>
        <p:nvSpPr>
          <p:cNvPr id="14" name="TextBox 14"/>
          <p:cNvSpPr txBox="1"/>
          <p:nvPr/>
        </p:nvSpPr>
        <p:spPr>
          <a:xfrm>
            <a:off x="541569" y="8724872"/>
            <a:ext cx="14226978" cy="1012098"/>
          </a:xfrm>
          <a:prstGeom prst="rect">
            <a:avLst/>
          </a:prstGeom>
        </p:spPr>
        <p:txBody>
          <a:bodyPr lIns="0" tIns="0" rIns="0" bIns="0" rtlCol="0" anchor="t">
            <a:spAutoFit/>
          </a:bodyPr>
          <a:lstStyle/>
          <a:p>
            <a:pPr algn="l">
              <a:lnSpc>
                <a:spcPts val="4065"/>
              </a:lnSpc>
              <a:spcBef>
                <a:spcPct val="0"/>
              </a:spcBef>
            </a:pPr>
            <a:r>
              <a:rPr lang="en-US" sz="2903">
                <a:solidFill>
                  <a:srgbClr val="FFFFFF"/>
                </a:solidFill>
                <a:latin typeface="Yearbook Solid"/>
                <a:ea typeface="Yearbook Solid"/>
                <a:cs typeface="Yearbook Solid"/>
                <a:sym typeface="Yearbook Solid"/>
              </a:rPr>
              <a:t>no show costs us $60 which we will pass on the cost to you by charging your player account</a:t>
            </a:r>
          </a:p>
        </p:txBody>
      </p:sp>
      <p:pic>
        <p:nvPicPr>
          <p:cNvPr id="16" name="Picture 15">
            <a:extLst>
              <a:ext uri="{FF2B5EF4-FFF2-40B4-BE49-F238E27FC236}">
                <a16:creationId xmlns:a16="http://schemas.microsoft.com/office/drawing/2014/main" id="{7752F4F4-8C38-7C0E-971A-78B9652B8CEE}"/>
              </a:ext>
            </a:extLst>
          </p:cNvPr>
          <p:cNvPicPr>
            <a:picLocks noChangeAspect="1"/>
          </p:cNvPicPr>
          <p:nvPr/>
        </p:nvPicPr>
        <p:blipFill>
          <a:blip r:embed="rId6"/>
          <a:stretch>
            <a:fillRect/>
          </a:stretch>
        </p:blipFill>
        <p:spPr>
          <a:xfrm>
            <a:off x="13483976" y="3926146"/>
            <a:ext cx="2863997" cy="2883048"/>
          </a:xfrm>
          <a:prstGeom prst="rect">
            <a:avLst/>
          </a:prstGeom>
        </p:spPr>
      </p:pic>
      <p:sp>
        <p:nvSpPr>
          <p:cNvPr id="17" name="TextBox 16">
            <a:extLst>
              <a:ext uri="{FF2B5EF4-FFF2-40B4-BE49-F238E27FC236}">
                <a16:creationId xmlns:a16="http://schemas.microsoft.com/office/drawing/2014/main" id="{8F936BCF-6F48-E3FC-11D0-08335DC2D9E1}"/>
              </a:ext>
            </a:extLst>
          </p:cNvPr>
          <p:cNvSpPr txBox="1"/>
          <p:nvPr/>
        </p:nvSpPr>
        <p:spPr>
          <a:xfrm>
            <a:off x="13639800" y="3384201"/>
            <a:ext cx="3016768" cy="523220"/>
          </a:xfrm>
          <a:prstGeom prst="rect">
            <a:avLst/>
          </a:prstGeom>
          <a:noFill/>
        </p:spPr>
        <p:txBody>
          <a:bodyPr wrap="square">
            <a:spAutoFit/>
          </a:bodyPr>
          <a:lstStyle/>
          <a:p>
            <a:r>
              <a:rPr lang="en-US" sz="1800" dirty="0">
                <a:solidFill>
                  <a:srgbClr val="FBC531"/>
                </a:solidFill>
                <a:latin typeface="Yearbook Solid"/>
                <a:ea typeface="Yearbook Solid"/>
                <a:cs typeface="Yearbook Solid"/>
                <a:sym typeface="Yearbook Solid"/>
              </a:rPr>
              <a:t>:</a:t>
            </a:r>
            <a:r>
              <a:rPr lang="en-US" sz="2800" dirty="0">
                <a:solidFill>
                  <a:srgbClr val="FDFDFE"/>
                </a:solidFill>
                <a:latin typeface="Yearbook Solid"/>
                <a:ea typeface="Yearbook Solid"/>
                <a:cs typeface="Yearbook Solid"/>
                <a:sym typeface="Yearbook Solid"/>
              </a:rPr>
              <a:t>sign up here!</a:t>
            </a:r>
            <a:endParaRPr lang="en-US" dirty="0"/>
          </a:p>
        </p:txBody>
      </p:sp>
      <p:sp>
        <p:nvSpPr>
          <p:cNvPr id="18" name="Arrow: Right 17">
            <a:extLst>
              <a:ext uri="{FF2B5EF4-FFF2-40B4-BE49-F238E27FC236}">
                <a16:creationId xmlns:a16="http://schemas.microsoft.com/office/drawing/2014/main" id="{843010FB-9CE3-E268-D135-4EC0CF62C664}"/>
              </a:ext>
            </a:extLst>
          </p:cNvPr>
          <p:cNvSpPr/>
          <p:nvPr/>
        </p:nvSpPr>
        <p:spPr>
          <a:xfrm rot="8710234">
            <a:off x="16323589" y="3894467"/>
            <a:ext cx="1757777" cy="78878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TextBox 2"/>
          <p:cNvSpPr txBox="1"/>
          <p:nvPr/>
        </p:nvSpPr>
        <p:spPr>
          <a:xfrm>
            <a:off x="1357199" y="2773967"/>
            <a:ext cx="15573603" cy="3604262"/>
          </a:xfrm>
          <a:prstGeom prst="rect">
            <a:avLst/>
          </a:prstGeom>
        </p:spPr>
        <p:txBody>
          <a:bodyPr lIns="0" tIns="0" rIns="0" bIns="0" rtlCol="0" anchor="t">
            <a:spAutoFit/>
          </a:bodyPr>
          <a:lstStyle/>
          <a:p>
            <a:pPr algn="ctr">
              <a:lnSpc>
                <a:spcPts val="14489"/>
              </a:lnSpc>
            </a:pPr>
            <a:r>
              <a:rPr lang="en-US" sz="10349">
                <a:solidFill>
                  <a:srgbClr val="FBC531"/>
                </a:solidFill>
                <a:latin typeface="Yearbook Solid"/>
                <a:ea typeface="Yearbook Solid"/>
                <a:cs typeface="Yearbook Solid"/>
                <a:sym typeface="Yearbook Solid"/>
              </a:rPr>
              <a:t>Jose grimaldo</a:t>
            </a:r>
          </a:p>
          <a:p>
            <a:pPr algn="ctr">
              <a:lnSpc>
                <a:spcPts val="14489"/>
              </a:lnSpc>
            </a:pPr>
            <a:r>
              <a:rPr lang="en-US" sz="10349">
                <a:solidFill>
                  <a:srgbClr val="FFFFFF"/>
                </a:solidFill>
                <a:latin typeface="Yearbook Solid"/>
                <a:ea typeface="Yearbook Solid"/>
                <a:cs typeface="Yearbook Solid"/>
                <a:sym typeface="Yearbook Solid"/>
              </a:rPr>
              <a:t>spiritwear/merch.</a:t>
            </a:r>
          </a:p>
        </p:txBody>
      </p:sp>
      <p:sp>
        <p:nvSpPr>
          <p:cNvPr id="3" name="Freeform 3"/>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4" name="Freeform 4"/>
          <p:cNvSpPr/>
          <p:nvPr/>
        </p:nvSpPr>
        <p:spPr>
          <a:xfrm rot="3015621">
            <a:off x="342043" y="-543242"/>
            <a:ext cx="1373314" cy="4114800"/>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6D301C-7568-58A2-7090-0066C7889747}"/>
              </a:ext>
            </a:extLst>
          </p:cNvPr>
          <p:cNvPicPr>
            <a:picLocks noChangeAspect="1"/>
          </p:cNvPicPr>
          <p:nvPr/>
        </p:nvPicPr>
        <p:blipFill>
          <a:blip r:embed="rId3"/>
          <a:stretch>
            <a:fillRect/>
          </a:stretch>
        </p:blipFill>
        <p:spPr>
          <a:xfrm>
            <a:off x="1981200" y="2277165"/>
            <a:ext cx="11460517" cy="7075774"/>
          </a:xfrm>
          <a:prstGeom prst="rect">
            <a:avLst/>
          </a:prstGeom>
        </p:spPr>
      </p:pic>
      <p:sp>
        <p:nvSpPr>
          <p:cNvPr id="5" name="Freeform 3">
            <a:extLst>
              <a:ext uri="{FF2B5EF4-FFF2-40B4-BE49-F238E27FC236}">
                <a16:creationId xmlns:a16="http://schemas.microsoft.com/office/drawing/2014/main" id="{88546EF2-D087-070A-89C7-7E925989F85F}"/>
              </a:ext>
            </a:extLst>
          </p:cNvPr>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4"/>
            <a:stretch>
              <a:fillRect/>
            </a:stretch>
          </a:blipFill>
        </p:spPr>
        <p:txBody>
          <a:bodyPr/>
          <a:lstStyle/>
          <a:p>
            <a:endParaRPr lang="en-US"/>
          </a:p>
        </p:txBody>
      </p:sp>
      <p:sp>
        <p:nvSpPr>
          <p:cNvPr id="6" name="Freeform 4">
            <a:extLst>
              <a:ext uri="{FF2B5EF4-FFF2-40B4-BE49-F238E27FC236}">
                <a16:creationId xmlns:a16="http://schemas.microsoft.com/office/drawing/2014/main" id="{B75DD907-63C6-1EB8-1F9A-BAE8A0E96A5E}"/>
              </a:ext>
            </a:extLst>
          </p:cNvPr>
          <p:cNvSpPr/>
          <p:nvPr/>
        </p:nvSpPr>
        <p:spPr>
          <a:xfrm rot="3015621">
            <a:off x="617814" y="-235376"/>
            <a:ext cx="1753867" cy="3219028"/>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41C11D5C-848B-682D-A732-A836F3663339}"/>
              </a:ext>
            </a:extLst>
          </p:cNvPr>
          <p:cNvSpPr txBox="1"/>
          <p:nvPr/>
        </p:nvSpPr>
        <p:spPr>
          <a:xfrm>
            <a:off x="2514600" y="-106019"/>
            <a:ext cx="13489679" cy="1779718"/>
          </a:xfrm>
          <a:prstGeom prst="rect">
            <a:avLst/>
          </a:prstGeom>
        </p:spPr>
        <p:txBody>
          <a:bodyPr lIns="0" tIns="0" rIns="0" bIns="0" rtlCol="0" anchor="t">
            <a:spAutoFit/>
          </a:bodyPr>
          <a:lstStyle/>
          <a:p>
            <a:pPr algn="ctr">
              <a:lnSpc>
                <a:spcPts val="14365"/>
              </a:lnSpc>
            </a:pPr>
            <a:r>
              <a:rPr lang="en-US" sz="10260" dirty="0">
                <a:solidFill>
                  <a:srgbClr val="FBC531"/>
                </a:solidFill>
                <a:latin typeface="Yearbook Solid"/>
                <a:ea typeface="Yearbook Solid"/>
                <a:cs typeface="Yearbook Solid"/>
                <a:sym typeface="Yearbook Solid"/>
              </a:rPr>
              <a:t>Merch for sale!</a:t>
            </a:r>
          </a:p>
        </p:txBody>
      </p:sp>
      <p:pic>
        <p:nvPicPr>
          <p:cNvPr id="11" name="Picture 10">
            <a:extLst>
              <a:ext uri="{FF2B5EF4-FFF2-40B4-BE49-F238E27FC236}">
                <a16:creationId xmlns:a16="http://schemas.microsoft.com/office/drawing/2014/main" id="{37534BA9-43A6-6102-5D2B-FE75920E61FC}"/>
              </a:ext>
            </a:extLst>
          </p:cNvPr>
          <p:cNvPicPr>
            <a:picLocks noChangeAspect="1"/>
          </p:cNvPicPr>
          <p:nvPr/>
        </p:nvPicPr>
        <p:blipFill>
          <a:blip r:embed="rId7"/>
          <a:stretch>
            <a:fillRect/>
          </a:stretch>
        </p:blipFill>
        <p:spPr>
          <a:xfrm>
            <a:off x="13868400" y="3191075"/>
            <a:ext cx="3429000" cy="3407855"/>
          </a:xfrm>
          <a:prstGeom prst="rect">
            <a:avLst/>
          </a:prstGeom>
        </p:spPr>
      </p:pic>
      <p:sp>
        <p:nvSpPr>
          <p:cNvPr id="12" name="TextBox 11">
            <a:extLst>
              <a:ext uri="{FF2B5EF4-FFF2-40B4-BE49-F238E27FC236}">
                <a16:creationId xmlns:a16="http://schemas.microsoft.com/office/drawing/2014/main" id="{A1371ECB-9613-CD48-CDDC-38C1B728462D}"/>
              </a:ext>
            </a:extLst>
          </p:cNvPr>
          <p:cNvSpPr txBox="1"/>
          <p:nvPr/>
        </p:nvSpPr>
        <p:spPr>
          <a:xfrm>
            <a:off x="14074516" y="2554205"/>
            <a:ext cx="3429000" cy="523220"/>
          </a:xfrm>
          <a:prstGeom prst="rect">
            <a:avLst/>
          </a:prstGeom>
          <a:noFill/>
        </p:spPr>
        <p:txBody>
          <a:bodyPr wrap="square">
            <a:spAutoFit/>
          </a:bodyPr>
          <a:lstStyle/>
          <a:p>
            <a:r>
              <a:rPr lang="en-US" sz="1800" dirty="0">
                <a:solidFill>
                  <a:srgbClr val="FBC531"/>
                </a:solidFill>
                <a:latin typeface="Yearbook Solid"/>
                <a:ea typeface="Yearbook Solid"/>
                <a:cs typeface="Yearbook Solid"/>
                <a:sym typeface="Yearbook Solid"/>
              </a:rPr>
              <a:t>:</a:t>
            </a:r>
            <a:r>
              <a:rPr lang="en-US" sz="2800" dirty="0">
                <a:solidFill>
                  <a:srgbClr val="FDFDFE"/>
                </a:solidFill>
                <a:latin typeface="Yearbook Solid"/>
                <a:ea typeface="Yearbook Solid"/>
                <a:cs typeface="Yearbook Solid"/>
                <a:sym typeface="Yearbook Solid"/>
              </a:rPr>
              <a:t>purchase here!</a:t>
            </a:r>
            <a:endParaRPr lang="en-US" dirty="0"/>
          </a:p>
        </p:txBody>
      </p:sp>
      <p:sp>
        <p:nvSpPr>
          <p:cNvPr id="13" name="Arrow: Right 12">
            <a:extLst>
              <a:ext uri="{FF2B5EF4-FFF2-40B4-BE49-F238E27FC236}">
                <a16:creationId xmlns:a16="http://schemas.microsoft.com/office/drawing/2014/main" id="{8671FC1C-B1F1-C202-1F8D-158E5E9C4BDB}"/>
              </a:ext>
            </a:extLst>
          </p:cNvPr>
          <p:cNvSpPr/>
          <p:nvPr/>
        </p:nvSpPr>
        <p:spPr>
          <a:xfrm rot="2729431">
            <a:off x="12207957" y="2037996"/>
            <a:ext cx="1757777" cy="78878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TextBox 2"/>
          <p:cNvSpPr txBox="1"/>
          <p:nvPr/>
        </p:nvSpPr>
        <p:spPr>
          <a:xfrm>
            <a:off x="1357199" y="2773967"/>
            <a:ext cx="15573603" cy="3604262"/>
          </a:xfrm>
          <a:prstGeom prst="rect">
            <a:avLst/>
          </a:prstGeom>
        </p:spPr>
        <p:txBody>
          <a:bodyPr lIns="0" tIns="0" rIns="0" bIns="0" rtlCol="0" anchor="t">
            <a:spAutoFit/>
          </a:bodyPr>
          <a:lstStyle/>
          <a:p>
            <a:pPr algn="ctr">
              <a:lnSpc>
                <a:spcPts val="14489"/>
              </a:lnSpc>
            </a:pPr>
            <a:r>
              <a:rPr lang="en-US" sz="10349">
                <a:solidFill>
                  <a:srgbClr val="FBC531"/>
                </a:solidFill>
                <a:latin typeface="Yearbook Solid"/>
                <a:ea typeface="Yearbook Solid"/>
                <a:cs typeface="Yearbook Solid"/>
                <a:sym typeface="Yearbook Solid"/>
              </a:rPr>
              <a:t>Jeremy Kutsch</a:t>
            </a:r>
          </a:p>
          <a:p>
            <a:pPr algn="ctr">
              <a:lnSpc>
                <a:spcPts val="14489"/>
              </a:lnSpc>
            </a:pPr>
            <a:r>
              <a:rPr lang="en-US" sz="10349">
                <a:solidFill>
                  <a:srgbClr val="FFFFFF"/>
                </a:solidFill>
                <a:latin typeface="Yearbook Solid"/>
                <a:ea typeface="Yearbook Solid"/>
                <a:cs typeface="Yearbook Solid"/>
                <a:sym typeface="Yearbook Solid"/>
              </a:rPr>
              <a:t>facilities</a:t>
            </a:r>
          </a:p>
        </p:txBody>
      </p:sp>
      <p:sp>
        <p:nvSpPr>
          <p:cNvPr id="3" name="Freeform 3"/>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4" name="Freeform 4"/>
          <p:cNvSpPr/>
          <p:nvPr/>
        </p:nvSpPr>
        <p:spPr>
          <a:xfrm rot="3015621">
            <a:off x="342043" y="-543242"/>
            <a:ext cx="1373314" cy="4114800"/>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TextBox 2"/>
          <p:cNvSpPr txBox="1"/>
          <p:nvPr/>
        </p:nvSpPr>
        <p:spPr>
          <a:xfrm>
            <a:off x="528807" y="2796703"/>
            <a:ext cx="12507792" cy="4693593"/>
          </a:xfrm>
          <a:prstGeom prst="rect">
            <a:avLst/>
          </a:prstGeom>
        </p:spPr>
        <p:txBody>
          <a:bodyPr wrap="square" lIns="0" tIns="0" rIns="0" bIns="0" rtlCol="0" anchor="t">
            <a:spAutoFit/>
          </a:bodyPr>
          <a:lstStyle/>
          <a:p>
            <a:pPr>
              <a:lnSpc>
                <a:spcPts val="6083"/>
              </a:lnSpc>
            </a:pPr>
            <a:r>
              <a:rPr lang="en-US" sz="4400" dirty="0">
                <a:solidFill>
                  <a:schemeClr val="bg1"/>
                </a:solidFill>
                <a:latin typeface="Yearbook Solid"/>
                <a:ea typeface="Yearbook Solid"/>
                <a:cs typeface="Yearbook Solid"/>
                <a:sym typeface="Yearbook Solid"/>
              </a:rPr>
              <a:t>Painting, painting and more painting!</a:t>
            </a:r>
          </a:p>
          <a:p>
            <a:pPr>
              <a:lnSpc>
                <a:spcPts val="6083"/>
              </a:lnSpc>
            </a:pPr>
            <a:endParaRPr lang="en-US" sz="4400" dirty="0">
              <a:solidFill>
                <a:schemeClr val="bg1"/>
              </a:solidFill>
              <a:latin typeface="Yearbook Solid"/>
              <a:ea typeface="Yearbook Solid"/>
              <a:cs typeface="Yearbook Solid"/>
              <a:sym typeface="Yearbook Solid"/>
            </a:endParaRPr>
          </a:p>
          <a:p>
            <a:pPr marL="571500" indent="-571500">
              <a:lnSpc>
                <a:spcPts val="6083"/>
              </a:lnSpc>
              <a:buFont typeface="Arial" panose="020B0604020202020204" pitchFamily="34" charset="0"/>
              <a:buChar char="•"/>
            </a:pPr>
            <a:r>
              <a:rPr lang="en-US" sz="4400" dirty="0">
                <a:solidFill>
                  <a:schemeClr val="bg1"/>
                </a:solidFill>
                <a:latin typeface="Yearbook Solid"/>
                <a:ea typeface="Yearbook Solid"/>
                <a:cs typeface="Yearbook Solid"/>
                <a:sym typeface="Yearbook Solid"/>
              </a:rPr>
              <a:t>Facia</a:t>
            </a:r>
          </a:p>
          <a:p>
            <a:pPr marL="571500" indent="-571500">
              <a:lnSpc>
                <a:spcPts val="6083"/>
              </a:lnSpc>
              <a:buFont typeface="Arial" panose="020B0604020202020204" pitchFamily="34" charset="0"/>
              <a:buChar char="•"/>
            </a:pPr>
            <a:r>
              <a:rPr lang="en-US" sz="4400" dirty="0">
                <a:solidFill>
                  <a:schemeClr val="bg1"/>
                </a:solidFill>
                <a:latin typeface="Yearbook Solid"/>
                <a:ea typeface="Yearbook Solid"/>
                <a:cs typeface="Yearbook Solid"/>
                <a:sym typeface="Yearbook Solid"/>
              </a:rPr>
              <a:t>Dugout</a:t>
            </a:r>
          </a:p>
          <a:p>
            <a:pPr marL="571500" indent="-571500">
              <a:lnSpc>
                <a:spcPts val="6083"/>
              </a:lnSpc>
              <a:buFont typeface="Arial" panose="020B0604020202020204" pitchFamily="34" charset="0"/>
              <a:buChar char="•"/>
            </a:pPr>
            <a:r>
              <a:rPr lang="en-US" sz="4400" dirty="0">
                <a:solidFill>
                  <a:schemeClr val="bg1"/>
                </a:solidFill>
                <a:latin typeface="Yearbook Solid"/>
                <a:ea typeface="Yearbook Solid"/>
                <a:cs typeface="Yearbook Solid"/>
                <a:sym typeface="Yearbook Solid"/>
              </a:rPr>
              <a:t>Snack Bar</a:t>
            </a:r>
          </a:p>
          <a:p>
            <a:pPr marL="571500" indent="-571500">
              <a:lnSpc>
                <a:spcPts val="6083"/>
              </a:lnSpc>
              <a:buFont typeface="Arial" panose="020B0604020202020204" pitchFamily="34" charset="0"/>
              <a:buChar char="•"/>
            </a:pPr>
            <a:r>
              <a:rPr lang="en-US" sz="4400" dirty="0">
                <a:solidFill>
                  <a:schemeClr val="bg1"/>
                </a:solidFill>
                <a:latin typeface="Yearbook Solid"/>
                <a:ea typeface="Yearbook Solid"/>
                <a:cs typeface="Yearbook Solid"/>
                <a:sym typeface="Yearbook Solid"/>
              </a:rPr>
              <a:t>Power Washing</a:t>
            </a:r>
          </a:p>
        </p:txBody>
      </p:sp>
      <p:sp>
        <p:nvSpPr>
          <p:cNvPr id="3" name="TextBox 7">
            <a:extLst>
              <a:ext uri="{FF2B5EF4-FFF2-40B4-BE49-F238E27FC236}">
                <a16:creationId xmlns:a16="http://schemas.microsoft.com/office/drawing/2014/main" id="{B59AF2C2-B2D4-D4C2-B280-0B76D825D994}"/>
              </a:ext>
            </a:extLst>
          </p:cNvPr>
          <p:cNvSpPr txBox="1"/>
          <p:nvPr/>
        </p:nvSpPr>
        <p:spPr>
          <a:xfrm>
            <a:off x="3227834" y="190500"/>
            <a:ext cx="13489679" cy="1779718"/>
          </a:xfrm>
          <a:prstGeom prst="rect">
            <a:avLst/>
          </a:prstGeom>
        </p:spPr>
        <p:txBody>
          <a:bodyPr lIns="0" tIns="0" rIns="0" bIns="0" rtlCol="0" anchor="t">
            <a:spAutoFit/>
          </a:bodyPr>
          <a:lstStyle/>
          <a:p>
            <a:pPr algn="ctr">
              <a:lnSpc>
                <a:spcPts val="14365"/>
              </a:lnSpc>
            </a:pPr>
            <a:r>
              <a:rPr lang="en-US" sz="10260" dirty="0">
                <a:solidFill>
                  <a:srgbClr val="FBC531"/>
                </a:solidFill>
                <a:latin typeface="Yearbook Solid"/>
                <a:ea typeface="Yearbook Solid"/>
                <a:cs typeface="Yearbook Solid"/>
                <a:sym typeface="Yearbook Solid"/>
              </a:rPr>
              <a:t>Facilities upgrades</a:t>
            </a:r>
          </a:p>
        </p:txBody>
      </p:sp>
      <p:sp>
        <p:nvSpPr>
          <p:cNvPr id="4" name="Freeform 4">
            <a:extLst>
              <a:ext uri="{FF2B5EF4-FFF2-40B4-BE49-F238E27FC236}">
                <a16:creationId xmlns:a16="http://schemas.microsoft.com/office/drawing/2014/main" id="{07FDADDD-EB26-7C78-D9D4-F524D6FC42CB}"/>
              </a:ext>
            </a:extLst>
          </p:cNvPr>
          <p:cNvSpPr/>
          <p:nvPr/>
        </p:nvSpPr>
        <p:spPr>
          <a:xfrm rot="3015621">
            <a:off x="559578" y="-198453"/>
            <a:ext cx="1890816" cy="3306258"/>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3">
            <a:extLst>
              <a:ext uri="{FF2B5EF4-FFF2-40B4-BE49-F238E27FC236}">
                <a16:creationId xmlns:a16="http://schemas.microsoft.com/office/drawing/2014/main" id="{192392D7-AFC8-DF76-F388-F9B722C7C787}"/>
              </a:ext>
            </a:extLst>
          </p:cNvPr>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5"/>
            <a:stretch>
              <a:fillRect/>
            </a:stretch>
          </a:blipFill>
        </p:spPr>
        <p:txBody>
          <a:bodyPr/>
          <a:lstStyle/>
          <a:p>
            <a:endParaRPr lang="en-US"/>
          </a:p>
        </p:txBody>
      </p:sp>
      <p:sp>
        <p:nvSpPr>
          <p:cNvPr id="6" name="TextBox 2">
            <a:extLst>
              <a:ext uri="{FF2B5EF4-FFF2-40B4-BE49-F238E27FC236}">
                <a16:creationId xmlns:a16="http://schemas.microsoft.com/office/drawing/2014/main" id="{46E38F25-45CB-76A1-F452-D16187E4385D}"/>
              </a:ext>
            </a:extLst>
          </p:cNvPr>
          <p:cNvSpPr txBox="1"/>
          <p:nvPr/>
        </p:nvSpPr>
        <p:spPr>
          <a:xfrm>
            <a:off x="711678" y="8678688"/>
            <a:ext cx="15479591" cy="1564531"/>
          </a:xfrm>
          <a:prstGeom prst="rect">
            <a:avLst/>
          </a:prstGeom>
        </p:spPr>
        <p:txBody>
          <a:bodyPr wrap="square" lIns="0" tIns="0" rIns="0" bIns="0" rtlCol="0" anchor="t">
            <a:spAutoFit/>
          </a:bodyPr>
          <a:lstStyle/>
          <a:p>
            <a:pPr>
              <a:lnSpc>
                <a:spcPts val="6083"/>
              </a:lnSpc>
            </a:pPr>
            <a:r>
              <a:rPr lang="en-US" sz="4000" dirty="0">
                <a:solidFill>
                  <a:schemeClr val="bg1"/>
                </a:solidFill>
                <a:latin typeface="Yearbook Solid"/>
                <a:ea typeface="Yearbook Solid"/>
                <a:cs typeface="Yearbook Solid"/>
                <a:sym typeface="Yearbook Solid"/>
              </a:rPr>
              <a:t>Counts towards your volunteer hours requirement!</a:t>
            </a:r>
          </a:p>
          <a:p>
            <a:pPr>
              <a:lnSpc>
                <a:spcPts val="6083"/>
              </a:lnSpc>
            </a:pPr>
            <a:endParaRPr lang="en-US" sz="4800" dirty="0">
              <a:solidFill>
                <a:schemeClr val="bg1"/>
              </a:solidFill>
              <a:latin typeface="Yearbook Solid"/>
              <a:ea typeface="Yearbook Solid"/>
              <a:cs typeface="Yearbook Solid"/>
              <a:sym typeface="Yearbook Solid"/>
            </a:endParaRPr>
          </a:p>
        </p:txBody>
      </p:sp>
      <p:sp>
        <p:nvSpPr>
          <p:cNvPr id="7" name="Freeform 8">
            <a:extLst>
              <a:ext uri="{FF2B5EF4-FFF2-40B4-BE49-F238E27FC236}">
                <a16:creationId xmlns:a16="http://schemas.microsoft.com/office/drawing/2014/main" id="{9D463D9F-12ED-59E8-A9C4-04611151975E}"/>
              </a:ext>
            </a:extLst>
          </p:cNvPr>
          <p:cNvSpPr/>
          <p:nvPr/>
        </p:nvSpPr>
        <p:spPr>
          <a:xfrm rot="19070103">
            <a:off x="14369482" y="3691801"/>
            <a:ext cx="3007285" cy="2903397"/>
          </a:xfrm>
          <a:custGeom>
            <a:avLst/>
            <a:gdLst/>
            <a:ahLst/>
            <a:cxnLst/>
            <a:rect l="l" t="t" r="r" b="b"/>
            <a:pathLst>
              <a:path w="3007285" h="2903397">
                <a:moveTo>
                  <a:pt x="0" y="0"/>
                </a:moveTo>
                <a:lnTo>
                  <a:pt x="3007285" y="0"/>
                </a:lnTo>
                <a:lnTo>
                  <a:pt x="3007285" y="2903397"/>
                </a:lnTo>
                <a:lnTo>
                  <a:pt x="0" y="2903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1CF122C8-FCE8-B466-9155-03F4D8288C93}"/>
              </a:ext>
            </a:extLst>
          </p:cNvPr>
          <p:cNvSpPr txBox="1"/>
          <p:nvPr/>
        </p:nvSpPr>
        <p:spPr>
          <a:xfrm>
            <a:off x="14630400" y="4820153"/>
            <a:ext cx="2705028" cy="584775"/>
          </a:xfrm>
          <a:prstGeom prst="rect">
            <a:avLst/>
          </a:prstGeom>
          <a:noFill/>
        </p:spPr>
        <p:txBody>
          <a:bodyPr wrap="square" rtlCol="0">
            <a:spAutoFit/>
          </a:bodyPr>
          <a:lstStyle/>
          <a:p>
            <a:r>
              <a:rPr lang="en-US" sz="3200" dirty="0">
                <a:solidFill>
                  <a:srgbClr val="FFC000"/>
                </a:solidFill>
                <a:latin typeface="Yearbook Solid"/>
                <a:sym typeface="Yearbook Solid"/>
              </a:rPr>
              <a:t>10/25 &amp; 10/26</a:t>
            </a:r>
            <a:endParaRPr lang="en-US" sz="3200" dirty="0">
              <a:solidFill>
                <a:srgbClr val="FFC000"/>
              </a:solidFill>
            </a:endParaRPr>
          </a:p>
        </p:txBody>
      </p:sp>
      <p:sp>
        <p:nvSpPr>
          <p:cNvPr id="9" name="TextBox 2">
            <a:extLst>
              <a:ext uri="{FF2B5EF4-FFF2-40B4-BE49-F238E27FC236}">
                <a16:creationId xmlns:a16="http://schemas.microsoft.com/office/drawing/2014/main" id="{FF36D8F4-C57C-C415-9282-A953929F71B8}"/>
              </a:ext>
            </a:extLst>
          </p:cNvPr>
          <p:cNvSpPr txBox="1"/>
          <p:nvPr/>
        </p:nvSpPr>
        <p:spPr>
          <a:xfrm>
            <a:off x="13434467" y="2051846"/>
            <a:ext cx="5029199" cy="2346796"/>
          </a:xfrm>
          <a:prstGeom prst="rect">
            <a:avLst/>
          </a:prstGeom>
        </p:spPr>
        <p:txBody>
          <a:bodyPr wrap="square" lIns="0" tIns="0" rIns="0" bIns="0" rtlCol="0" anchor="t">
            <a:spAutoFit/>
          </a:bodyPr>
          <a:lstStyle/>
          <a:p>
            <a:pPr algn="ctr">
              <a:lnSpc>
                <a:spcPts val="6083"/>
              </a:lnSpc>
            </a:pPr>
            <a:r>
              <a:rPr lang="en-US" sz="3600" b="1" u="sng" dirty="0">
                <a:solidFill>
                  <a:schemeClr val="bg1"/>
                </a:solidFill>
                <a:latin typeface="Yearbook Solid"/>
                <a:ea typeface="Yearbook Solid"/>
                <a:cs typeface="Yearbook Solid"/>
                <a:sym typeface="Yearbook Solid"/>
              </a:rPr>
              <a:t>Save the date: </a:t>
            </a:r>
            <a:r>
              <a:rPr lang="en-US" sz="3600" dirty="0">
                <a:solidFill>
                  <a:schemeClr val="bg1"/>
                </a:solidFill>
                <a:latin typeface="Yearbook Solid"/>
                <a:ea typeface="Yearbook Solid"/>
                <a:cs typeface="Yearbook Solid"/>
                <a:sym typeface="Yearbook Solid"/>
              </a:rPr>
              <a:t>field day!</a:t>
            </a:r>
          </a:p>
          <a:p>
            <a:pPr>
              <a:lnSpc>
                <a:spcPts val="6083"/>
              </a:lnSpc>
            </a:pPr>
            <a:endParaRPr lang="en-US" sz="4800" dirty="0">
              <a:solidFill>
                <a:schemeClr val="bg1"/>
              </a:solidFill>
              <a:latin typeface="Yearbook Solid"/>
              <a:ea typeface="Yearbook Solid"/>
              <a:cs typeface="Yearbook Solid"/>
              <a:sym typeface="Yearbook Solid"/>
            </a:endParaRPr>
          </a:p>
        </p:txBody>
      </p:sp>
      <p:pic>
        <p:nvPicPr>
          <p:cNvPr id="11" name="Picture 10">
            <a:extLst>
              <a:ext uri="{FF2B5EF4-FFF2-40B4-BE49-F238E27FC236}">
                <a16:creationId xmlns:a16="http://schemas.microsoft.com/office/drawing/2014/main" id="{E2363461-A747-A8BE-C917-3EBFF949C6EA}"/>
              </a:ext>
            </a:extLst>
          </p:cNvPr>
          <p:cNvPicPr>
            <a:picLocks noChangeAspect="1"/>
          </p:cNvPicPr>
          <p:nvPr/>
        </p:nvPicPr>
        <p:blipFill>
          <a:blip r:embed="rId8"/>
          <a:stretch>
            <a:fillRect/>
          </a:stretch>
        </p:blipFill>
        <p:spPr>
          <a:xfrm>
            <a:off x="10202356" y="4230671"/>
            <a:ext cx="3208005" cy="3192991"/>
          </a:xfrm>
          <a:prstGeom prst="rect">
            <a:avLst/>
          </a:prstGeom>
        </p:spPr>
      </p:pic>
      <p:sp>
        <p:nvSpPr>
          <p:cNvPr id="12" name="Arrow: Right 11">
            <a:extLst>
              <a:ext uri="{FF2B5EF4-FFF2-40B4-BE49-F238E27FC236}">
                <a16:creationId xmlns:a16="http://schemas.microsoft.com/office/drawing/2014/main" id="{F55C34AF-440B-EDB6-EC23-87EA9A2A1E6E}"/>
              </a:ext>
            </a:extLst>
          </p:cNvPr>
          <p:cNvSpPr/>
          <p:nvPr/>
        </p:nvSpPr>
        <p:spPr>
          <a:xfrm>
            <a:off x="8265111" y="5209945"/>
            <a:ext cx="1757777" cy="78878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E21FC2A-B335-3FFA-024C-211D201A13C8}"/>
              </a:ext>
            </a:extLst>
          </p:cNvPr>
          <p:cNvSpPr txBox="1"/>
          <p:nvPr/>
        </p:nvSpPr>
        <p:spPr>
          <a:xfrm>
            <a:off x="10507006" y="3647041"/>
            <a:ext cx="3429000" cy="523220"/>
          </a:xfrm>
          <a:prstGeom prst="rect">
            <a:avLst/>
          </a:prstGeom>
          <a:noFill/>
        </p:spPr>
        <p:txBody>
          <a:bodyPr wrap="square">
            <a:spAutoFit/>
          </a:bodyPr>
          <a:lstStyle/>
          <a:p>
            <a:r>
              <a:rPr lang="en-US" sz="1800" dirty="0">
                <a:solidFill>
                  <a:srgbClr val="FBC531"/>
                </a:solidFill>
                <a:latin typeface="Yearbook Solid"/>
                <a:ea typeface="Yearbook Solid"/>
                <a:cs typeface="Yearbook Solid"/>
                <a:sym typeface="Yearbook Solid"/>
              </a:rPr>
              <a:t>:</a:t>
            </a:r>
            <a:r>
              <a:rPr lang="en-US" sz="2800" dirty="0">
                <a:solidFill>
                  <a:srgbClr val="FDFDFE"/>
                </a:solidFill>
                <a:latin typeface="Yearbook Solid"/>
                <a:ea typeface="Yearbook Solid"/>
                <a:cs typeface="Yearbook Solid"/>
                <a:sym typeface="Yearbook Solid"/>
              </a:rPr>
              <a:t>sign up here!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TextBox 2"/>
          <p:cNvSpPr txBox="1"/>
          <p:nvPr/>
        </p:nvSpPr>
        <p:spPr>
          <a:xfrm>
            <a:off x="1357199" y="2773967"/>
            <a:ext cx="15573603" cy="3604262"/>
          </a:xfrm>
          <a:prstGeom prst="rect">
            <a:avLst/>
          </a:prstGeom>
        </p:spPr>
        <p:txBody>
          <a:bodyPr lIns="0" tIns="0" rIns="0" bIns="0" rtlCol="0" anchor="t">
            <a:spAutoFit/>
          </a:bodyPr>
          <a:lstStyle/>
          <a:p>
            <a:pPr algn="ctr">
              <a:lnSpc>
                <a:spcPts val="14489"/>
              </a:lnSpc>
            </a:pPr>
            <a:r>
              <a:rPr lang="en-US" sz="10349">
                <a:solidFill>
                  <a:srgbClr val="FBC531"/>
                </a:solidFill>
                <a:latin typeface="Yearbook Solid"/>
                <a:ea typeface="Yearbook Solid"/>
                <a:cs typeface="Yearbook Solid"/>
                <a:sym typeface="Yearbook Solid"/>
              </a:rPr>
              <a:t>Yas Briceno</a:t>
            </a:r>
          </a:p>
          <a:p>
            <a:pPr algn="ctr">
              <a:lnSpc>
                <a:spcPts val="14489"/>
              </a:lnSpc>
            </a:pPr>
            <a:r>
              <a:rPr lang="en-US" sz="10349">
                <a:solidFill>
                  <a:srgbClr val="FBC531"/>
                </a:solidFill>
                <a:latin typeface="Yearbook Solid"/>
                <a:ea typeface="Yearbook Solid"/>
                <a:cs typeface="Yearbook Solid"/>
                <a:sym typeface="Yearbook Solid"/>
              </a:rPr>
              <a:t> </a:t>
            </a:r>
            <a:r>
              <a:rPr lang="en-US" sz="10349">
                <a:solidFill>
                  <a:srgbClr val="FFFFFF"/>
                </a:solidFill>
                <a:latin typeface="Yearbook Solid"/>
                <a:ea typeface="Yearbook Solid"/>
                <a:cs typeface="Yearbook Solid"/>
                <a:sym typeface="Yearbook Solid"/>
              </a:rPr>
              <a:t>1st VP/Social Media</a:t>
            </a:r>
          </a:p>
        </p:txBody>
      </p:sp>
      <p:sp>
        <p:nvSpPr>
          <p:cNvPr id="3" name="Freeform 3"/>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4" name="Freeform 4"/>
          <p:cNvSpPr/>
          <p:nvPr/>
        </p:nvSpPr>
        <p:spPr>
          <a:xfrm rot="3015621">
            <a:off x="342043" y="-543242"/>
            <a:ext cx="1373314" cy="4114800"/>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D2692068-7B43-4D01-D59B-70E99915FCA4}"/>
              </a:ext>
            </a:extLst>
          </p:cNvPr>
          <p:cNvSpPr txBox="1"/>
          <p:nvPr/>
        </p:nvSpPr>
        <p:spPr>
          <a:xfrm>
            <a:off x="2514600" y="-13716"/>
            <a:ext cx="13489679" cy="1723549"/>
          </a:xfrm>
          <a:prstGeom prst="rect">
            <a:avLst/>
          </a:prstGeom>
        </p:spPr>
        <p:txBody>
          <a:bodyPr lIns="0" tIns="0" rIns="0" bIns="0" rtlCol="0" anchor="t">
            <a:spAutoFit/>
          </a:bodyPr>
          <a:lstStyle/>
          <a:p>
            <a:pPr algn="ctr">
              <a:lnSpc>
                <a:spcPts val="14365"/>
              </a:lnSpc>
            </a:pPr>
            <a:r>
              <a:rPr lang="en-US" sz="8000" dirty="0">
                <a:solidFill>
                  <a:srgbClr val="FBC531"/>
                </a:solidFill>
                <a:latin typeface="Yearbook Solid"/>
                <a:ea typeface="Yearbook Solid"/>
                <a:cs typeface="Yearbook Solid"/>
                <a:sym typeface="Yearbook Solid"/>
              </a:rPr>
              <a:t>How to connect with us:</a:t>
            </a:r>
          </a:p>
        </p:txBody>
      </p:sp>
      <p:sp>
        <p:nvSpPr>
          <p:cNvPr id="4" name="Freeform 3">
            <a:extLst>
              <a:ext uri="{FF2B5EF4-FFF2-40B4-BE49-F238E27FC236}">
                <a16:creationId xmlns:a16="http://schemas.microsoft.com/office/drawing/2014/main" id="{096212B4-9D8E-3DCE-334D-5BCCBF549F12}"/>
              </a:ext>
            </a:extLst>
          </p:cNvPr>
          <p:cNvSpPr/>
          <p:nvPr/>
        </p:nvSpPr>
        <p:spPr>
          <a:xfrm>
            <a:off x="15240001" y="7353300"/>
            <a:ext cx="2860104" cy="293370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5" name="Freeform 4">
            <a:extLst>
              <a:ext uri="{FF2B5EF4-FFF2-40B4-BE49-F238E27FC236}">
                <a16:creationId xmlns:a16="http://schemas.microsoft.com/office/drawing/2014/main" id="{76A50932-A5DC-48BA-03B9-E6465F48CD7F}"/>
              </a:ext>
            </a:extLst>
          </p:cNvPr>
          <p:cNvSpPr/>
          <p:nvPr/>
        </p:nvSpPr>
        <p:spPr>
          <a:xfrm rot="3015621">
            <a:off x="797483" y="-471936"/>
            <a:ext cx="1069888" cy="3072565"/>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48DC61BD-DE3B-C939-0F0E-0226EE34779A}"/>
              </a:ext>
            </a:extLst>
          </p:cNvPr>
          <p:cNvPicPr>
            <a:picLocks noChangeAspect="1"/>
          </p:cNvPicPr>
          <p:nvPr/>
        </p:nvPicPr>
        <p:blipFill>
          <a:blip r:embed="rId6"/>
          <a:stretch>
            <a:fillRect/>
          </a:stretch>
        </p:blipFill>
        <p:spPr>
          <a:xfrm>
            <a:off x="1042638" y="1990101"/>
            <a:ext cx="2017553" cy="1810428"/>
          </a:xfrm>
          <a:prstGeom prst="rect">
            <a:avLst/>
          </a:prstGeom>
        </p:spPr>
      </p:pic>
      <p:pic>
        <p:nvPicPr>
          <p:cNvPr id="9" name="Picture 8">
            <a:extLst>
              <a:ext uri="{FF2B5EF4-FFF2-40B4-BE49-F238E27FC236}">
                <a16:creationId xmlns:a16="http://schemas.microsoft.com/office/drawing/2014/main" id="{27CC94DB-7D44-F3AC-A1D7-FA0B41542201}"/>
              </a:ext>
            </a:extLst>
          </p:cNvPr>
          <p:cNvPicPr>
            <a:picLocks noChangeAspect="1"/>
          </p:cNvPicPr>
          <p:nvPr/>
        </p:nvPicPr>
        <p:blipFill>
          <a:blip r:embed="rId7"/>
          <a:stretch>
            <a:fillRect/>
          </a:stretch>
        </p:blipFill>
        <p:spPr>
          <a:xfrm>
            <a:off x="995727" y="3800529"/>
            <a:ext cx="2111374" cy="1900236"/>
          </a:xfrm>
          <a:prstGeom prst="rect">
            <a:avLst/>
          </a:prstGeom>
        </p:spPr>
      </p:pic>
      <p:pic>
        <p:nvPicPr>
          <p:cNvPr id="11" name="Picture 10">
            <a:extLst>
              <a:ext uri="{FF2B5EF4-FFF2-40B4-BE49-F238E27FC236}">
                <a16:creationId xmlns:a16="http://schemas.microsoft.com/office/drawing/2014/main" id="{72FAFED3-253A-6320-2F00-62F79BF52167}"/>
              </a:ext>
            </a:extLst>
          </p:cNvPr>
          <p:cNvPicPr>
            <a:picLocks noChangeAspect="1"/>
          </p:cNvPicPr>
          <p:nvPr/>
        </p:nvPicPr>
        <p:blipFill>
          <a:blip r:embed="rId8"/>
          <a:stretch>
            <a:fillRect/>
          </a:stretch>
        </p:blipFill>
        <p:spPr>
          <a:xfrm>
            <a:off x="995727" y="5775721"/>
            <a:ext cx="2209801" cy="1969605"/>
          </a:xfrm>
          <a:prstGeom prst="rect">
            <a:avLst/>
          </a:prstGeom>
        </p:spPr>
      </p:pic>
      <p:sp>
        <p:nvSpPr>
          <p:cNvPr id="14" name="TextBox 2">
            <a:extLst>
              <a:ext uri="{FF2B5EF4-FFF2-40B4-BE49-F238E27FC236}">
                <a16:creationId xmlns:a16="http://schemas.microsoft.com/office/drawing/2014/main" id="{29C7C2AC-76AC-38D9-C963-C8D9FFCA7C34}"/>
              </a:ext>
            </a:extLst>
          </p:cNvPr>
          <p:cNvSpPr txBox="1"/>
          <p:nvPr/>
        </p:nvSpPr>
        <p:spPr>
          <a:xfrm>
            <a:off x="3837434" y="2687763"/>
            <a:ext cx="11402567" cy="740587"/>
          </a:xfrm>
          <a:prstGeom prst="rect">
            <a:avLst/>
          </a:prstGeom>
        </p:spPr>
        <p:txBody>
          <a:bodyPr wrap="square" lIns="0" tIns="0" rIns="0" bIns="0" rtlCol="0" anchor="t">
            <a:spAutoFit/>
          </a:bodyPr>
          <a:lstStyle/>
          <a:p>
            <a:pPr>
              <a:lnSpc>
                <a:spcPts val="6083"/>
              </a:lnSpc>
            </a:pPr>
            <a:r>
              <a:rPr lang="en-US" sz="4000" b="1" dirty="0">
                <a:solidFill>
                  <a:schemeClr val="bg1"/>
                </a:solidFill>
                <a:latin typeface="Yearbook Solid"/>
                <a:ea typeface="Yearbook Solid"/>
                <a:cs typeface="Yearbook Solid"/>
                <a:sym typeface="Yearbook Solid"/>
              </a:rPr>
              <a:t>info@fvhsbaronbaseball.com</a:t>
            </a:r>
            <a:endParaRPr lang="en-US" sz="4000" dirty="0">
              <a:solidFill>
                <a:schemeClr val="bg1"/>
              </a:solidFill>
              <a:latin typeface="Yearbook Solid"/>
              <a:ea typeface="Yearbook Solid"/>
              <a:cs typeface="Yearbook Solid"/>
              <a:sym typeface="Yearbook Solid"/>
            </a:endParaRPr>
          </a:p>
        </p:txBody>
      </p:sp>
      <p:sp>
        <p:nvSpPr>
          <p:cNvPr id="15" name="TextBox 2">
            <a:extLst>
              <a:ext uri="{FF2B5EF4-FFF2-40B4-BE49-F238E27FC236}">
                <a16:creationId xmlns:a16="http://schemas.microsoft.com/office/drawing/2014/main" id="{19B4F0CB-B0C5-38F6-1838-5109F9C45B1D}"/>
              </a:ext>
            </a:extLst>
          </p:cNvPr>
          <p:cNvSpPr txBox="1"/>
          <p:nvPr/>
        </p:nvSpPr>
        <p:spPr>
          <a:xfrm>
            <a:off x="3861816" y="4399546"/>
            <a:ext cx="11402567" cy="740587"/>
          </a:xfrm>
          <a:prstGeom prst="rect">
            <a:avLst/>
          </a:prstGeom>
        </p:spPr>
        <p:txBody>
          <a:bodyPr wrap="square" lIns="0" tIns="0" rIns="0" bIns="0" rtlCol="0" anchor="t">
            <a:spAutoFit/>
          </a:bodyPr>
          <a:lstStyle/>
          <a:p>
            <a:pPr>
              <a:lnSpc>
                <a:spcPts val="6083"/>
              </a:lnSpc>
            </a:pPr>
            <a:r>
              <a:rPr lang="en-US" sz="4000" b="1" dirty="0">
                <a:solidFill>
                  <a:schemeClr val="bg1"/>
                </a:solidFill>
                <a:latin typeface="Yearbook Solid"/>
                <a:ea typeface="Yearbook Solid"/>
                <a:cs typeface="Yearbook Solid"/>
                <a:sym typeface="Yearbook Solid"/>
              </a:rPr>
              <a:t>fvhsbaronbaseball</a:t>
            </a:r>
            <a:endParaRPr lang="en-US" sz="4000" dirty="0">
              <a:solidFill>
                <a:schemeClr val="bg1"/>
              </a:solidFill>
              <a:latin typeface="Yearbook Solid"/>
              <a:ea typeface="Yearbook Solid"/>
              <a:cs typeface="Yearbook Solid"/>
              <a:sym typeface="Yearbook Solid"/>
            </a:endParaRPr>
          </a:p>
        </p:txBody>
      </p:sp>
      <p:sp>
        <p:nvSpPr>
          <p:cNvPr id="16" name="TextBox 2">
            <a:extLst>
              <a:ext uri="{FF2B5EF4-FFF2-40B4-BE49-F238E27FC236}">
                <a16:creationId xmlns:a16="http://schemas.microsoft.com/office/drawing/2014/main" id="{97A92FB3-4E66-ED7F-E5A6-7076252F2F81}"/>
              </a:ext>
            </a:extLst>
          </p:cNvPr>
          <p:cNvSpPr txBox="1"/>
          <p:nvPr/>
        </p:nvSpPr>
        <p:spPr>
          <a:xfrm>
            <a:off x="3837432" y="6488357"/>
            <a:ext cx="11402567" cy="740587"/>
          </a:xfrm>
          <a:prstGeom prst="rect">
            <a:avLst/>
          </a:prstGeom>
        </p:spPr>
        <p:txBody>
          <a:bodyPr wrap="square" lIns="0" tIns="0" rIns="0" bIns="0" rtlCol="0" anchor="t">
            <a:spAutoFit/>
          </a:bodyPr>
          <a:lstStyle/>
          <a:p>
            <a:pPr>
              <a:lnSpc>
                <a:spcPts val="6083"/>
              </a:lnSpc>
            </a:pPr>
            <a:r>
              <a:rPr lang="en-US" sz="4000" b="1" dirty="0">
                <a:solidFill>
                  <a:schemeClr val="bg1"/>
                </a:solidFill>
                <a:latin typeface="Yearbook Solid"/>
                <a:ea typeface="Yearbook Solid"/>
                <a:cs typeface="Yearbook Solid"/>
                <a:sym typeface="Yearbook Solid"/>
              </a:rPr>
              <a:t>fvhsbaronbaseball</a:t>
            </a:r>
            <a:endParaRPr lang="en-US" sz="4000" dirty="0">
              <a:solidFill>
                <a:schemeClr val="bg1"/>
              </a:solidFill>
              <a:latin typeface="Yearbook Solid"/>
              <a:ea typeface="Yearbook Solid"/>
              <a:cs typeface="Yearbook Solid"/>
              <a:sym typeface="Yearbook Solid"/>
            </a:endParaRPr>
          </a:p>
        </p:txBody>
      </p:sp>
      <p:pic>
        <p:nvPicPr>
          <p:cNvPr id="22" name="Picture 21">
            <a:extLst>
              <a:ext uri="{FF2B5EF4-FFF2-40B4-BE49-F238E27FC236}">
                <a16:creationId xmlns:a16="http://schemas.microsoft.com/office/drawing/2014/main" id="{A5E321FC-BB3D-8C11-E276-B45185505293}"/>
              </a:ext>
            </a:extLst>
          </p:cNvPr>
          <p:cNvPicPr>
            <a:picLocks noChangeAspect="1"/>
          </p:cNvPicPr>
          <p:nvPr/>
        </p:nvPicPr>
        <p:blipFill>
          <a:blip r:embed="rId9"/>
          <a:stretch>
            <a:fillRect/>
          </a:stretch>
        </p:blipFill>
        <p:spPr>
          <a:xfrm>
            <a:off x="1042638" y="7855488"/>
            <a:ext cx="2209801" cy="2209801"/>
          </a:xfrm>
          <a:prstGeom prst="rect">
            <a:avLst/>
          </a:prstGeom>
        </p:spPr>
      </p:pic>
      <p:sp>
        <p:nvSpPr>
          <p:cNvPr id="23" name="TextBox 2">
            <a:extLst>
              <a:ext uri="{FF2B5EF4-FFF2-40B4-BE49-F238E27FC236}">
                <a16:creationId xmlns:a16="http://schemas.microsoft.com/office/drawing/2014/main" id="{45D99D11-3FE7-4A35-62E8-F20AF37FC2F2}"/>
              </a:ext>
            </a:extLst>
          </p:cNvPr>
          <p:cNvSpPr txBox="1"/>
          <p:nvPr/>
        </p:nvSpPr>
        <p:spPr>
          <a:xfrm>
            <a:off x="3861816" y="8577168"/>
            <a:ext cx="11402567" cy="740587"/>
          </a:xfrm>
          <a:prstGeom prst="rect">
            <a:avLst/>
          </a:prstGeom>
        </p:spPr>
        <p:txBody>
          <a:bodyPr wrap="square" lIns="0" tIns="0" rIns="0" bIns="0" rtlCol="0" anchor="t">
            <a:spAutoFit/>
          </a:bodyPr>
          <a:lstStyle/>
          <a:p>
            <a:pPr>
              <a:lnSpc>
                <a:spcPts val="6083"/>
              </a:lnSpc>
            </a:pPr>
            <a:r>
              <a:rPr lang="en-US" sz="4000" b="1" dirty="0">
                <a:solidFill>
                  <a:schemeClr val="bg1"/>
                </a:solidFill>
                <a:latin typeface="Yearbook Solid"/>
                <a:ea typeface="Yearbook Solid"/>
                <a:cs typeface="Yearbook Solid"/>
                <a:sym typeface="Yearbook Solid"/>
              </a:rPr>
              <a:t>Linktree</a:t>
            </a:r>
            <a:endParaRPr lang="en-US" sz="4000" dirty="0">
              <a:solidFill>
                <a:schemeClr val="bg1"/>
              </a:solidFill>
              <a:latin typeface="Yearbook Solid"/>
              <a:ea typeface="Yearbook Solid"/>
              <a:cs typeface="Yearbook Solid"/>
              <a:sym typeface="Yearbook Soli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a:extLst>
            <a:ext uri="{FF2B5EF4-FFF2-40B4-BE49-F238E27FC236}">
              <a16:creationId xmlns:a16="http://schemas.microsoft.com/office/drawing/2014/main" id="{9BD0882C-B317-5E00-AA3A-984D0C044E6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CFCE9FE-6E2A-7EB0-891E-9E1EC1F85A05}"/>
              </a:ext>
            </a:extLst>
          </p:cNvPr>
          <p:cNvSpPr txBox="1"/>
          <p:nvPr/>
        </p:nvSpPr>
        <p:spPr>
          <a:xfrm>
            <a:off x="304800" y="2454916"/>
            <a:ext cx="9220200" cy="1536126"/>
          </a:xfrm>
          <a:prstGeom prst="rect">
            <a:avLst/>
          </a:prstGeom>
        </p:spPr>
        <p:txBody>
          <a:bodyPr wrap="square" lIns="0" tIns="0" rIns="0" bIns="0" rtlCol="0" anchor="t">
            <a:spAutoFit/>
          </a:bodyPr>
          <a:lstStyle/>
          <a:p>
            <a:pPr marL="571500" indent="-571500">
              <a:lnSpc>
                <a:spcPts val="6083"/>
              </a:lnSpc>
              <a:spcBef>
                <a:spcPct val="0"/>
              </a:spcBef>
              <a:buFont typeface="Arial" panose="020B0604020202020204" pitchFamily="34" charset="0"/>
              <a:buChar char="•"/>
            </a:pPr>
            <a:r>
              <a:rPr lang="en-US" sz="4345" dirty="0">
                <a:solidFill>
                  <a:schemeClr val="bg1"/>
                </a:solidFill>
                <a:latin typeface="Yearbook Solid"/>
                <a:ea typeface="Yearbook Solid"/>
                <a:cs typeface="Yearbook Solid"/>
                <a:sym typeface="Yearbook Solid"/>
              </a:rPr>
              <a:t>Ipost sports – field cameras</a:t>
            </a:r>
          </a:p>
          <a:p>
            <a:pPr marL="571500" indent="-571500">
              <a:lnSpc>
                <a:spcPts val="6083"/>
              </a:lnSpc>
              <a:spcBef>
                <a:spcPct val="0"/>
              </a:spcBef>
              <a:buFont typeface="Arial" panose="020B0604020202020204" pitchFamily="34" charset="0"/>
              <a:buChar char="•"/>
            </a:pPr>
            <a:r>
              <a:rPr lang="en-US" sz="4345" dirty="0">
                <a:solidFill>
                  <a:schemeClr val="bg1"/>
                </a:solidFill>
                <a:latin typeface="Yearbook Solid"/>
                <a:ea typeface="Yearbook Solid"/>
                <a:cs typeface="Yearbook Solid"/>
                <a:sym typeface="Yearbook Solid"/>
              </a:rPr>
              <a:t>Subscription based</a:t>
            </a:r>
          </a:p>
        </p:txBody>
      </p:sp>
      <p:sp>
        <p:nvSpPr>
          <p:cNvPr id="3" name="TextBox 7">
            <a:extLst>
              <a:ext uri="{FF2B5EF4-FFF2-40B4-BE49-F238E27FC236}">
                <a16:creationId xmlns:a16="http://schemas.microsoft.com/office/drawing/2014/main" id="{5776133A-2B91-5E3B-D21C-C6DD795D404D}"/>
              </a:ext>
            </a:extLst>
          </p:cNvPr>
          <p:cNvSpPr txBox="1"/>
          <p:nvPr/>
        </p:nvSpPr>
        <p:spPr>
          <a:xfrm>
            <a:off x="2514600" y="-13716"/>
            <a:ext cx="13489679" cy="1723549"/>
          </a:xfrm>
          <a:prstGeom prst="rect">
            <a:avLst/>
          </a:prstGeom>
        </p:spPr>
        <p:txBody>
          <a:bodyPr lIns="0" tIns="0" rIns="0" bIns="0" rtlCol="0" anchor="t">
            <a:spAutoFit/>
          </a:bodyPr>
          <a:lstStyle/>
          <a:p>
            <a:pPr algn="ctr">
              <a:lnSpc>
                <a:spcPts val="14365"/>
              </a:lnSpc>
            </a:pPr>
            <a:r>
              <a:rPr lang="en-US" sz="8000" dirty="0">
                <a:solidFill>
                  <a:srgbClr val="FBC531"/>
                </a:solidFill>
                <a:latin typeface="Yearbook Solid"/>
                <a:ea typeface="Yearbook Solid"/>
                <a:cs typeface="Yearbook Solid"/>
                <a:sym typeface="Yearbook Solid"/>
              </a:rPr>
              <a:t>Live game coverage:</a:t>
            </a:r>
          </a:p>
        </p:txBody>
      </p:sp>
      <p:sp>
        <p:nvSpPr>
          <p:cNvPr id="4" name="Freeform 3">
            <a:extLst>
              <a:ext uri="{FF2B5EF4-FFF2-40B4-BE49-F238E27FC236}">
                <a16:creationId xmlns:a16="http://schemas.microsoft.com/office/drawing/2014/main" id="{8EB3D1D3-CD8B-FC68-F6CB-C822B8AD07D3}"/>
              </a:ext>
            </a:extLst>
          </p:cNvPr>
          <p:cNvSpPr/>
          <p:nvPr/>
        </p:nvSpPr>
        <p:spPr>
          <a:xfrm>
            <a:off x="15240001" y="7353300"/>
            <a:ext cx="2860104" cy="293370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5" name="Freeform 4">
            <a:extLst>
              <a:ext uri="{FF2B5EF4-FFF2-40B4-BE49-F238E27FC236}">
                <a16:creationId xmlns:a16="http://schemas.microsoft.com/office/drawing/2014/main" id="{0344732C-57B8-C41D-7B9B-1C77E2BC87E9}"/>
              </a:ext>
            </a:extLst>
          </p:cNvPr>
          <p:cNvSpPr/>
          <p:nvPr/>
        </p:nvSpPr>
        <p:spPr>
          <a:xfrm rot="3015621">
            <a:off x="797483" y="-471936"/>
            <a:ext cx="1069888" cy="3072565"/>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6F2E5BBC-3A0A-4237-7F9E-849D14E26552}"/>
              </a:ext>
            </a:extLst>
          </p:cNvPr>
          <p:cNvPicPr>
            <a:picLocks noChangeAspect="1"/>
          </p:cNvPicPr>
          <p:nvPr/>
        </p:nvPicPr>
        <p:blipFill>
          <a:blip r:embed="rId6"/>
          <a:stretch>
            <a:fillRect/>
          </a:stretch>
        </p:blipFill>
        <p:spPr>
          <a:xfrm>
            <a:off x="10591800" y="1860691"/>
            <a:ext cx="5257800" cy="3557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C2D75F99-5969-9915-90A0-371467DA8365}"/>
              </a:ext>
            </a:extLst>
          </p:cNvPr>
          <p:cNvPicPr>
            <a:picLocks noChangeAspect="1"/>
          </p:cNvPicPr>
          <p:nvPr/>
        </p:nvPicPr>
        <p:blipFill>
          <a:blip r:embed="rId7"/>
          <a:stretch>
            <a:fillRect/>
          </a:stretch>
        </p:blipFill>
        <p:spPr>
          <a:xfrm>
            <a:off x="9525000" y="6134100"/>
            <a:ext cx="4985163" cy="2933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2">
            <a:extLst>
              <a:ext uri="{FF2B5EF4-FFF2-40B4-BE49-F238E27FC236}">
                <a16:creationId xmlns:a16="http://schemas.microsoft.com/office/drawing/2014/main" id="{24E822A4-BF6A-6922-FFAB-D235B2A36F3E}"/>
              </a:ext>
            </a:extLst>
          </p:cNvPr>
          <p:cNvSpPr txBox="1"/>
          <p:nvPr/>
        </p:nvSpPr>
        <p:spPr>
          <a:xfrm>
            <a:off x="304800" y="5547536"/>
            <a:ext cx="9220200" cy="3838871"/>
          </a:xfrm>
          <a:prstGeom prst="rect">
            <a:avLst/>
          </a:prstGeom>
        </p:spPr>
        <p:txBody>
          <a:bodyPr wrap="square" lIns="0" tIns="0" rIns="0" bIns="0" rtlCol="0" anchor="t">
            <a:spAutoFit/>
          </a:bodyPr>
          <a:lstStyle/>
          <a:p>
            <a:pPr marL="571500" indent="-571500">
              <a:lnSpc>
                <a:spcPts val="6083"/>
              </a:lnSpc>
              <a:spcBef>
                <a:spcPct val="0"/>
              </a:spcBef>
              <a:buFont typeface="Arial" panose="020B0604020202020204" pitchFamily="34" charset="0"/>
              <a:buChar char="•"/>
            </a:pPr>
            <a:r>
              <a:rPr lang="en-US" sz="3200" dirty="0">
                <a:solidFill>
                  <a:schemeClr val="bg1"/>
                </a:solidFill>
                <a:latin typeface="Yearbook Solid"/>
                <a:ea typeface="Yearbook Solid"/>
                <a:cs typeface="Yearbook Solid"/>
                <a:sym typeface="Yearbook Solid"/>
              </a:rPr>
              <a:t>Game changer – community pass – (spring season only)</a:t>
            </a:r>
          </a:p>
          <a:p>
            <a:pPr marL="571500" indent="-571500">
              <a:lnSpc>
                <a:spcPts val="6083"/>
              </a:lnSpc>
              <a:spcBef>
                <a:spcPct val="0"/>
              </a:spcBef>
              <a:buFont typeface="Arial" panose="020B0604020202020204" pitchFamily="34" charset="0"/>
              <a:buChar char="•"/>
            </a:pPr>
            <a:r>
              <a:rPr lang="en-US" sz="3200" dirty="0">
                <a:solidFill>
                  <a:schemeClr val="bg1"/>
                </a:solidFill>
                <a:latin typeface="Yearbook Solid"/>
                <a:ea typeface="Yearbook Solid"/>
                <a:cs typeface="Yearbook Solid"/>
                <a:sym typeface="Yearbook Solid"/>
              </a:rPr>
              <a:t>Access to player Stats &amp; spray charts</a:t>
            </a:r>
          </a:p>
          <a:p>
            <a:pPr marL="571500" indent="-571500">
              <a:lnSpc>
                <a:spcPts val="6083"/>
              </a:lnSpc>
              <a:spcBef>
                <a:spcPct val="0"/>
              </a:spcBef>
              <a:buFont typeface="Arial" panose="020B0604020202020204" pitchFamily="34" charset="0"/>
              <a:buChar char="•"/>
            </a:pPr>
            <a:r>
              <a:rPr lang="en-US" sz="3200" dirty="0">
                <a:solidFill>
                  <a:schemeClr val="bg1"/>
                </a:solidFill>
                <a:latin typeface="Yearbook Solid"/>
                <a:ea typeface="Yearbook Solid"/>
                <a:cs typeface="Yearbook Solid"/>
                <a:sym typeface="Yearbook Solid"/>
              </a:rPr>
              <a:t>Team parent will purchase the team subscription and divide amongst team</a:t>
            </a:r>
          </a:p>
        </p:txBody>
      </p:sp>
    </p:spTree>
    <p:extLst>
      <p:ext uri="{BB962C8B-B14F-4D97-AF65-F5344CB8AC3E}">
        <p14:creationId xmlns:p14="http://schemas.microsoft.com/office/powerpoint/2010/main" val="285092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874888" y="2165345"/>
            <a:ext cx="13416849" cy="5509271"/>
          </a:xfrm>
          <a:prstGeom prst="rect">
            <a:avLst/>
          </a:prstGeom>
        </p:spPr>
        <p:txBody>
          <a:bodyPr lIns="0" tIns="0" rIns="0" bIns="0" rtlCol="0" anchor="t">
            <a:spAutoFit/>
          </a:bodyPr>
          <a:lstStyle/>
          <a:p>
            <a:pPr algn="l">
              <a:lnSpc>
                <a:spcPts val="4427"/>
              </a:lnSpc>
            </a:pPr>
            <a:r>
              <a:rPr lang="en-US" sz="3162">
                <a:solidFill>
                  <a:srgbClr val="F5F6F8"/>
                </a:solidFill>
                <a:latin typeface="Yearbook Solid"/>
                <a:ea typeface="Yearbook Solid"/>
                <a:cs typeface="Yearbook Solid"/>
                <a:sym typeface="Yearbook Solid"/>
              </a:rPr>
              <a:t>“High school athletic programs exist to give our youth a safe, social outlet to exercise their bodies in addition to their minds.  High school sports serve as the classroom where our athletes learn more about themselves, about competition, and that life isn’t fair at times.  High school sports should teach us that hard work pays off, that the team is more important than the individual, and that it is possible to both win and lose with class, dignity and respect.  These are life lessons that are very much needed to be a well-adjusted and successful adult.”</a:t>
            </a:r>
          </a:p>
        </p:txBody>
      </p:sp>
      <p:sp>
        <p:nvSpPr>
          <p:cNvPr id="4" name="Freeform 4"/>
          <p:cNvSpPr/>
          <p:nvPr/>
        </p:nvSpPr>
        <p:spPr>
          <a:xfrm rot="3015621">
            <a:off x="602499" y="-259353"/>
            <a:ext cx="1718067" cy="3275657"/>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751293" y="161525"/>
            <a:ext cx="17852042" cy="1094740"/>
          </a:xfrm>
          <a:prstGeom prst="rect">
            <a:avLst/>
          </a:prstGeom>
        </p:spPr>
        <p:txBody>
          <a:bodyPr lIns="0" tIns="0" rIns="0" bIns="0" rtlCol="0" anchor="t">
            <a:spAutoFit/>
          </a:bodyPr>
          <a:lstStyle/>
          <a:p>
            <a:pPr algn="ctr">
              <a:lnSpc>
                <a:spcPts val="8959"/>
              </a:lnSpc>
            </a:pPr>
            <a:r>
              <a:rPr lang="en-US" sz="6399" dirty="0">
                <a:solidFill>
                  <a:srgbClr val="F5F6F8"/>
                </a:solidFill>
                <a:latin typeface="Yearbook Solid"/>
                <a:ea typeface="Yearbook Solid"/>
                <a:cs typeface="Yearbook Solid"/>
                <a:sym typeface="Yearbook Solid"/>
              </a:rPr>
              <a:t>head coach:  </a:t>
            </a:r>
            <a:r>
              <a:rPr lang="en-US" sz="6399" dirty="0">
                <a:solidFill>
                  <a:srgbClr val="FBC531"/>
                </a:solidFill>
                <a:latin typeface="Yearbook Solid"/>
                <a:ea typeface="Yearbook Solid"/>
                <a:cs typeface="Yearbook Solid"/>
                <a:sym typeface="Yearbook Solid"/>
              </a:rPr>
              <a:t>Gerardo gonzalez</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TextBox 2"/>
          <p:cNvSpPr txBox="1"/>
          <p:nvPr/>
        </p:nvSpPr>
        <p:spPr>
          <a:xfrm>
            <a:off x="1357199" y="2773967"/>
            <a:ext cx="15573603" cy="1765937"/>
          </a:xfrm>
          <a:prstGeom prst="rect">
            <a:avLst/>
          </a:prstGeom>
        </p:spPr>
        <p:txBody>
          <a:bodyPr lIns="0" tIns="0" rIns="0" bIns="0" rtlCol="0" anchor="t">
            <a:spAutoFit/>
          </a:bodyPr>
          <a:lstStyle/>
          <a:p>
            <a:pPr algn="ctr">
              <a:lnSpc>
                <a:spcPts val="14489"/>
              </a:lnSpc>
            </a:pPr>
            <a:r>
              <a:rPr lang="en-US" sz="10349">
                <a:solidFill>
                  <a:srgbClr val="FBC531"/>
                </a:solidFill>
                <a:latin typeface="Yearbook Solid"/>
                <a:ea typeface="Yearbook Solid"/>
                <a:cs typeface="Yearbook Solid"/>
                <a:sym typeface="Yearbook Solid"/>
              </a:rPr>
              <a:t>thank you!</a:t>
            </a:r>
          </a:p>
        </p:txBody>
      </p:sp>
      <p:sp>
        <p:nvSpPr>
          <p:cNvPr id="3" name="Freeform 3"/>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4" name="Freeform 4"/>
          <p:cNvSpPr/>
          <p:nvPr/>
        </p:nvSpPr>
        <p:spPr>
          <a:xfrm rot="3015621">
            <a:off x="342043" y="-543242"/>
            <a:ext cx="1373314" cy="4114800"/>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4929425" y="7164118"/>
            <a:ext cx="3170681" cy="3122882"/>
          </a:xfrm>
          <a:custGeom>
            <a:avLst/>
            <a:gdLst/>
            <a:ahLst/>
            <a:cxnLst/>
            <a:rect l="l" t="t" r="r" b="b"/>
            <a:pathLst>
              <a:path w="3170681" h="3122882">
                <a:moveTo>
                  <a:pt x="0" y="0"/>
                </a:moveTo>
                <a:lnTo>
                  <a:pt x="3170681" y="0"/>
                </a:lnTo>
                <a:lnTo>
                  <a:pt x="3170681" y="3122882"/>
                </a:lnTo>
                <a:lnTo>
                  <a:pt x="0" y="3122882"/>
                </a:lnTo>
                <a:lnTo>
                  <a:pt x="0" y="0"/>
                </a:lnTo>
                <a:close/>
              </a:path>
            </a:pathLst>
          </a:custGeom>
          <a:blipFill>
            <a:blip r:embed="rId3"/>
            <a:stretch>
              <a:fillRect/>
            </a:stretch>
          </a:blipFill>
        </p:spPr>
        <p:txBody>
          <a:bodyPr/>
          <a:lstStyle/>
          <a:p>
            <a:endParaRPr lang="en-US"/>
          </a:p>
        </p:txBody>
      </p:sp>
      <p:sp>
        <p:nvSpPr>
          <p:cNvPr id="4" name="Freeform 4"/>
          <p:cNvSpPr/>
          <p:nvPr/>
        </p:nvSpPr>
        <p:spPr>
          <a:xfrm rot="3015621">
            <a:off x="738985" y="-425584"/>
            <a:ext cx="1227201" cy="3150919"/>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751293" y="161525"/>
            <a:ext cx="17852042" cy="1094740"/>
          </a:xfrm>
          <a:prstGeom prst="rect">
            <a:avLst/>
          </a:prstGeom>
        </p:spPr>
        <p:txBody>
          <a:bodyPr lIns="0" tIns="0" rIns="0" bIns="0" rtlCol="0" anchor="t">
            <a:spAutoFit/>
          </a:bodyPr>
          <a:lstStyle/>
          <a:p>
            <a:pPr algn="ctr">
              <a:lnSpc>
                <a:spcPts val="8959"/>
              </a:lnSpc>
            </a:pPr>
            <a:r>
              <a:rPr lang="en-US" sz="6399" dirty="0">
                <a:solidFill>
                  <a:srgbClr val="F5F6F8"/>
                </a:solidFill>
                <a:latin typeface="Yearbook Solid"/>
                <a:ea typeface="Yearbook Solid"/>
                <a:cs typeface="Yearbook Solid"/>
                <a:sym typeface="Yearbook Solid"/>
              </a:rPr>
              <a:t>head coach:  </a:t>
            </a:r>
            <a:r>
              <a:rPr lang="en-US" sz="6399" dirty="0">
                <a:solidFill>
                  <a:srgbClr val="FBC531"/>
                </a:solidFill>
                <a:latin typeface="Yearbook Solid"/>
                <a:ea typeface="Yearbook Solid"/>
                <a:cs typeface="Yearbook Solid"/>
                <a:sym typeface="Yearbook Solid"/>
              </a:rPr>
              <a:t>Gerardo gonzalez</a:t>
            </a:r>
          </a:p>
        </p:txBody>
      </p:sp>
      <p:sp>
        <p:nvSpPr>
          <p:cNvPr id="7" name="TextBox 7"/>
          <p:cNvSpPr txBox="1"/>
          <p:nvPr/>
        </p:nvSpPr>
        <p:spPr>
          <a:xfrm>
            <a:off x="2832100" y="1582390"/>
            <a:ext cx="12623800" cy="863599"/>
          </a:xfrm>
          <a:prstGeom prst="rect">
            <a:avLst/>
          </a:prstGeom>
        </p:spPr>
        <p:txBody>
          <a:bodyPr lIns="0" tIns="0" rIns="0" bIns="0" rtlCol="0" anchor="t">
            <a:spAutoFit/>
          </a:bodyPr>
          <a:lstStyle/>
          <a:p>
            <a:pPr algn="ctr">
              <a:lnSpc>
                <a:spcPts val="7000"/>
              </a:lnSpc>
              <a:spcBef>
                <a:spcPct val="0"/>
              </a:spcBef>
            </a:pPr>
            <a:r>
              <a:rPr lang="en-US" sz="5000" dirty="0">
                <a:solidFill>
                  <a:srgbClr val="C00000"/>
                </a:solidFill>
                <a:latin typeface="Yearbook Solid"/>
                <a:ea typeface="Yearbook Solid"/>
                <a:cs typeface="Yearbook Solid"/>
                <a:sym typeface="Yearbook Solid"/>
              </a:rPr>
              <a:t>Our objective &amp; our purpose:</a:t>
            </a:r>
          </a:p>
        </p:txBody>
      </p:sp>
      <p:sp>
        <p:nvSpPr>
          <p:cNvPr id="8" name="TextBox 8"/>
          <p:cNvSpPr txBox="1"/>
          <p:nvPr/>
        </p:nvSpPr>
        <p:spPr>
          <a:xfrm>
            <a:off x="1046165" y="3126677"/>
            <a:ext cx="14799337" cy="2257028"/>
          </a:xfrm>
          <a:prstGeom prst="rect">
            <a:avLst/>
          </a:prstGeom>
        </p:spPr>
        <p:txBody>
          <a:bodyPr wrap="square" lIns="0" tIns="0" rIns="0" bIns="0" rtlCol="0" anchor="t">
            <a:spAutoFit/>
          </a:bodyPr>
          <a:lstStyle/>
          <a:p>
            <a:pPr>
              <a:lnSpc>
                <a:spcPts val="4356"/>
              </a:lnSpc>
              <a:spcBef>
                <a:spcPct val="0"/>
              </a:spcBef>
            </a:pPr>
            <a:r>
              <a:rPr lang="en-US" sz="3600" b="1" dirty="0">
                <a:solidFill>
                  <a:srgbClr val="F5F6F8"/>
                </a:solidFill>
                <a:latin typeface="Yearbook Solid"/>
                <a:ea typeface="Yearbook Solid"/>
                <a:cs typeface="Yearbook Solid"/>
                <a:sym typeface="Yearbook Solid"/>
              </a:rPr>
              <a:t>Our </a:t>
            </a:r>
            <a:r>
              <a:rPr lang="en-US" sz="3600" b="1" u="sng" dirty="0">
                <a:solidFill>
                  <a:srgbClr val="F5F6F8"/>
                </a:solidFill>
                <a:latin typeface="Yearbook Solid"/>
                <a:ea typeface="Yearbook Solid"/>
                <a:cs typeface="Yearbook Solid"/>
                <a:sym typeface="Yearbook Solid"/>
              </a:rPr>
              <a:t>objective</a:t>
            </a:r>
            <a:r>
              <a:rPr lang="en-US" sz="3600" b="1" dirty="0">
                <a:solidFill>
                  <a:srgbClr val="F5F6F8"/>
                </a:solidFill>
                <a:latin typeface="Yearbook Solid"/>
                <a:ea typeface="Yearbook Solid"/>
                <a:cs typeface="Yearbook Solid"/>
                <a:sym typeface="Yearbook Solid"/>
              </a:rPr>
              <a:t>:  </a:t>
            </a:r>
            <a:r>
              <a:rPr lang="en-US" sz="3600" dirty="0">
                <a:solidFill>
                  <a:srgbClr val="F5F6F8"/>
                </a:solidFill>
                <a:latin typeface="Yearbook Solid"/>
                <a:ea typeface="Yearbook Solid"/>
                <a:cs typeface="Yearbook Solid"/>
                <a:sym typeface="Yearbook Solid"/>
              </a:rPr>
              <a:t>is to win games.  All our efforts on the field, weight room, cages, etc. is to enable us to be as competitive as possible.  We are trying to win, but that is not our purpose.</a:t>
            </a:r>
          </a:p>
        </p:txBody>
      </p:sp>
      <p:sp>
        <p:nvSpPr>
          <p:cNvPr id="11" name="TextBox 11"/>
          <p:cNvSpPr txBox="1"/>
          <p:nvPr/>
        </p:nvSpPr>
        <p:spPr>
          <a:xfrm>
            <a:off x="1046165" y="6264623"/>
            <a:ext cx="15468600" cy="1863972"/>
          </a:xfrm>
          <a:prstGeom prst="rect">
            <a:avLst/>
          </a:prstGeom>
        </p:spPr>
        <p:txBody>
          <a:bodyPr wrap="square" lIns="0" tIns="0" rIns="0" bIns="0" rtlCol="0" anchor="t">
            <a:spAutoFit/>
          </a:bodyPr>
          <a:lstStyle/>
          <a:p>
            <a:pPr>
              <a:lnSpc>
                <a:spcPts val="4945"/>
              </a:lnSpc>
              <a:spcBef>
                <a:spcPct val="0"/>
              </a:spcBef>
            </a:pPr>
            <a:r>
              <a:rPr lang="en-US" sz="3600" b="1" dirty="0">
                <a:solidFill>
                  <a:srgbClr val="F5F6F8"/>
                </a:solidFill>
                <a:latin typeface="Yearbook Solid"/>
                <a:ea typeface="Yearbook Solid"/>
                <a:cs typeface="Yearbook Solid"/>
                <a:sym typeface="Yearbook Solid"/>
              </a:rPr>
              <a:t>Our </a:t>
            </a:r>
            <a:r>
              <a:rPr lang="en-US" sz="3600" b="1" u="sng" dirty="0">
                <a:solidFill>
                  <a:srgbClr val="F5F6F8"/>
                </a:solidFill>
                <a:latin typeface="Yearbook Solid"/>
                <a:ea typeface="Yearbook Solid"/>
                <a:cs typeface="Yearbook Solid"/>
                <a:sym typeface="Yearbook Solid"/>
              </a:rPr>
              <a:t>Purpose</a:t>
            </a:r>
            <a:r>
              <a:rPr lang="en-US" sz="3600" b="1" dirty="0">
                <a:solidFill>
                  <a:srgbClr val="F5F6F8"/>
                </a:solidFill>
                <a:latin typeface="Yearbook Solid"/>
                <a:ea typeface="Yearbook Solid"/>
                <a:cs typeface="Yearbook Solid"/>
                <a:sym typeface="Yearbook Solid"/>
              </a:rPr>
              <a:t>:  </a:t>
            </a:r>
            <a:r>
              <a:rPr lang="en-US" sz="3600" dirty="0">
                <a:solidFill>
                  <a:srgbClr val="F5F6F8"/>
                </a:solidFill>
                <a:latin typeface="Yearbook Solid"/>
                <a:ea typeface="Yearbook Solid"/>
                <a:cs typeface="Yearbook Solid"/>
                <a:sym typeface="Yearbook Solid"/>
              </a:rPr>
              <a:t>is to have a positive impact on the lives of our players.  We want them to know these things as a result of playing baseball in our program.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a:extLst>
            <a:ext uri="{FF2B5EF4-FFF2-40B4-BE49-F238E27FC236}">
              <a16:creationId xmlns:a16="http://schemas.microsoft.com/office/drawing/2014/main" id="{BD709430-B599-EE4E-3C37-B1EAD29D011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B5719F-8C66-9A46-0E7B-955DAFA7D939}"/>
              </a:ext>
            </a:extLst>
          </p:cNvPr>
          <p:cNvSpPr/>
          <p:nvPr/>
        </p:nvSpPr>
        <p:spPr>
          <a:xfrm>
            <a:off x="14929425" y="7164118"/>
            <a:ext cx="3170681" cy="3122882"/>
          </a:xfrm>
          <a:custGeom>
            <a:avLst/>
            <a:gdLst/>
            <a:ahLst/>
            <a:cxnLst/>
            <a:rect l="l" t="t" r="r" b="b"/>
            <a:pathLst>
              <a:path w="3170681" h="3122882">
                <a:moveTo>
                  <a:pt x="0" y="0"/>
                </a:moveTo>
                <a:lnTo>
                  <a:pt x="3170681" y="0"/>
                </a:lnTo>
                <a:lnTo>
                  <a:pt x="3170681" y="3122882"/>
                </a:lnTo>
                <a:lnTo>
                  <a:pt x="0" y="3122882"/>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A2112BAE-6FB3-304F-CD7B-A0AFF2353CB0}"/>
              </a:ext>
            </a:extLst>
          </p:cNvPr>
          <p:cNvSpPr/>
          <p:nvPr/>
        </p:nvSpPr>
        <p:spPr>
          <a:xfrm>
            <a:off x="12413732" y="3245322"/>
            <a:ext cx="5191029" cy="4992040"/>
          </a:xfrm>
          <a:custGeom>
            <a:avLst/>
            <a:gdLst/>
            <a:ahLst/>
            <a:cxnLst/>
            <a:rect l="l" t="t" r="r" b="b"/>
            <a:pathLst>
              <a:path w="5191029" h="4992040">
                <a:moveTo>
                  <a:pt x="0" y="0"/>
                </a:moveTo>
                <a:lnTo>
                  <a:pt x="5191029" y="0"/>
                </a:lnTo>
                <a:lnTo>
                  <a:pt x="5191029" y="4992040"/>
                </a:lnTo>
                <a:lnTo>
                  <a:pt x="0" y="49920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C0440E90-A5F0-B3B4-9CC6-975ACD395C3B}"/>
              </a:ext>
            </a:extLst>
          </p:cNvPr>
          <p:cNvSpPr/>
          <p:nvPr/>
        </p:nvSpPr>
        <p:spPr>
          <a:xfrm rot="3015621">
            <a:off x="649750" y="-352114"/>
            <a:ext cx="1473062" cy="3267688"/>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D6092E19-9A59-AD06-BC27-E032135A954B}"/>
              </a:ext>
            </a:extLst>
          </p:cNvPr>
          <p:cNvSpPr/>
          <p:nvPr/>
        </p:nvSpPr>
        <p:spPr>
          <a:xfrm>
            <a:off x="1064602" y="3073635"/>
            <a:ext cx="5191029" cy="4992040"/>
          </a:xfrm>
          <a:custGeom>
            <a:avLst/>
            <a:gdLst/>
            <a:ahLst/>
            <a:cxnLst/>
            <a:rect l="l" t="t" r="r" b="b"/>
            <a:pathLst>
              <a:path w="5191029" h="4992040">
                <a:moveTo>
                  <a:pt x="0" y="0"/>
                </a:moveTo>
                <a:lnTo>
                  <a:pt x="5191029" y="0"/>
                </a:lnTo>
                <a:lnTo>
                  <a:pt x="5191029" y="4992039"/>
                </a:lnTo>
                <a:lnTo>
                  <a:pt x="0" y="49920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a:extLst>
              <a:ext uri="{FF2B5EF4-FFF2-40B4-BE49-F238E27FC236}">
                <a16:creationId xmlns:a16="http://schemas.microsoft.com/office/drawing/2014/main" id="{498D4A97-0A9C-0E37-A73D-75102F957E89}"/>
              </a:ext>
            </a:extLst>
          </p:cNvPr>
          <p:cNvSpPr txBox="1"/>
          <p:nvPr/>
        </p:nvSpPr>
        <p:spPr>
          <a:xfrm>
            <a:off x="751293" y="161525"/>
            <a:ext cx="17852042" cy="1094740"/>
          </a:xfrm>
          <a:prstGeom prst="rect">
            <a:avLst/>
          </a:prstGeom>
        </p:spPr>
        <p:txBody>
          <a:bodyPr lIns="0" tIns="0" rIns="0" bIns="0" rtlCol="0" anchor="t">
            <a:spAutoFit/>
          </a:bodyPr>
          <a:lstStyle/>
          <a:p>
            <a:pPr algn="ctr">
              <a:lnSpc>
                <a:spcPts val="8959"/>
              </a:lnSpc>
            </a:pPr>
            <a:r>
              <a:rPr lang="en-US" sz="6399" dirty="0">
                <a:solidFill>
                  <a:srgbClr val="F5F6F8"/>
                </a:solidFill>
                <a:latin typeface="Yearbook Solid"/>
                <a:ea typeface="Yearbook Solid"/>
                <a:cs typeface="Yearbook Solid"/>
                <a:sym typeface="Yearbook Solid"/>
              </a:rPr>
              <a:t>head coach:  </a:t>
            </a:r>
            <a:r>
              <a:rPr lang="en-US" sz="6399" dirty="0">
                <a:solidFill>
                  <a:srgbClr val="FBC531"/>
                </a:solidFill>
                <a:latin typeface="Yearbook Solid"/>
                <a:ea typeface="Yearbook Solid"/>
                <a:cs typeface="Yearbook Solid"/>
                <a:sym typeface="Yearbook Solid"/>
              </a:rPr>
              <a:t>Gerardo gonzalez</a:t>
            </a:r>
          </a:p>
        </p:txBody>
      </p:sp>
      <p:sp>
        <p:nvSpPr>
          <p:cNvPr id="7" name="TextBox 7">
            <a:extLst>
              <a:ext uri="{FF2B5EF4-FFF2-40B4-BE49-F238E27FC236}">
                <a16:creationId xmlns:a16="http://schemas.microsoft.com/office/drawing/2014/main" id="{D5FDA875-3E06-EB77-2A55-60B2A367205E}"/>
              </a:ext>
            </a:extLst>
          </p:cNvPr>
          <p:cNvSpPr txBox="1"/>
          <p:nvPr/>
        </p:nvSpPr>
        <p:spPr>
          <a:xfrm>
            <a:off x="3365414" y="1608540"/>
            <a:ext cx="12623800" cy="863599"/>
          </a:xfrm>
          <a:prstGeom prst="rect">
            <a:avLst/>
          </a:prstGeom>
        </p:spPr>
        <p:txBody>
          <a:bodyPr lIns="0" tIns="0" rIns="0" bIns="0" rtlCol="0" anchor="t">
            <a:spAutoFit/>
          </a:bodyPr>
          <a:lstStyle/>
          <a:p>
            <a:pPr algn="ctr">
              <a:lnSpc>
                <a:spcPts val="7000"/>
              </a:lnSpc>
              <a:spcBef>
                <a:spcPct val="0"/>
              </a:spcBef>
            </a:pPr>
            <a:r>
              <a:rPr lang="en-US" sz="5000" dirty="0">
                <a:solidFill>
                  <a:srgbClr val="FDFDFE"/>
                </a:solidFill>
                <a:latin typeface="Yearbook Solid"/>
                <a:ea typeface="Yearbook Solid"/>
                <a:cs typeface="Yearbook Solid"/>
                <a:sym typeface="Yearbook Solid"/>
              </a:rPr>
              <a:t>we want all our players to know:</a:t>
            </a:r>
          </a:p>
        </p:txBody>
      </p:sp>
      <p:sp>
        <p:nvSpPr>
          <p:cNvPr id="8" name="TextBox 8">
            <a:extLst>
              <a:ext uri="{FF2B5EF4-FFF2-40B4-BE49-F238E27FC236}">
                <a16:creationId xmlns:a16="http://schemas.microsoft.com/office/drawing/2014/main" id="{9DDED05F-6F6F-B09E-EB19-F5588C0BFED5}"/>
              </a:ext>
            </a:extLst>
          </p:cNvPr>
          <p:cNvSpPr txBox="1"/>
          <p:nvPr/>
        </p:nvSpPr>
        <p:spPr>
          <a:xfrm>
            <a:off x="1431263" y="3300313"/>
            <a:ext cx="4457707" cy="2187907"/>
          </a:xfrm>
          <a:prstGeom prst="rect">
            <a:avLst/>
          </a:prstGeom>
        </p:spPr>
        <p:txBody>
          <a:bodyPr lIns="0" tIns="0" rIns="0" bIns="0" rtlCol="0" anchor="t">
            <a:spAutoFit/>
          </a:bodyPr>
          <a:lstStyle/>
          <a:p>
            <a:pPr algn="ctr">
              <a:lnSpc>
                <a:spcPts val="4356"/>
              </a:lnSpc>
              <a:spcBef>
                <a:spcPct val="0"/>
              </a:spcBef>
            </a:pPr>
            <a:r>
              <a:rPr lang="en-US" sz="3111">
                <a:solidFill>
                  <a:srgbClr val="F5F6F8"/>
                </a:solidFill>
                <a:latin typeface="Yearbook Solid"/>
                <a:ea typeface="Yearbook Solid"/>
                <a:cs typeface="Yearbook Solid"/>
                <a:sym typeface="Yearbook Solid"/>
              </a:rPr>
              <a:t>their value is not defined by what they do on the baseball field</a:t>
            </a:r>
          </a:p>
        </p:txBody>
      </p:sp>
      <p:sp>
        <p:nvSpPr>
          <p:cNvPr id="9" name="TextBox 9">
            <a:extLst>
              <a:ext uri="{FF2B5EF4-FFF2-40B4-BE49-F238E27FC236}">
                <a16:creationId xmlns:a16="http://schemas.microsoft.com/office/drawing/2014/main" id="{F73A7E5B-43D3-1804-F565-EE3FA9991FBB}"/>
              </a:ext>
            </a:extLst>
          </p:cNvPr>
          <p:cNvSpPr txBox="1"/>
          <p:nvPr/>
        </p:nvSpPr>
        <p:spPr>
          <a:xfrm>
            <a:off x="12595826" y="3510118"/>
            <a:ext cx="4826840" cy="2577922"/>
          </a:xfrm>
          <a:prstGeom prst="rect">
            <a:avLst/>
          </a:prstGeom>
        </p:spPr>
        <p:txBody>
          <a:bodyPr lIns="0" tIns="0" rIns="0" bIns="0" rtlCol="0" anchor="t">
            <a:spAutoFit/>
          </a:bodyPr>
          <a:lstStyle/>
          <a:p>
            <a:pPr algn="ctr">
              <a:lnSpc>
                <a:spcPts val="3462"/>
              </a:lnSpc>
              <a:spcBef>
                <a:spcPct val="0"/>
              </a:spcBef>
            </a:pPr>
            <a:r>
              <a:rPr lang="en-US" sz="2473">
                <a:solidFill>
                  <a:srgbClr val="F5F6F8"/>
                </a:solidFill>
                <a:latin typeface="Yearbook Solid"/>
                <a:ea typeface="Yearbook Solid"/>
                <a:cs typeface="Yearbook Solid"/>
                <a:sym typeface="Yearbook Solid"/>
              </a:rPr>
              <a:t>they have been supported by coaches and parents to make a positive impact in the world and they will always be part of the fv baseball program</a:t>
            </a:r>
          </a:p>
        </p:txBody>
      </p:sp>
      <p:sp>
        <p:nvSpPr>
          <p:cNvPr id="10" name="Freeform 10">
            <a:extLst>
              <a:ext uri="{FF2B5EF4-FFF2-40B4-BE49-F238E27FC236}">
                <a16:creationId xmlns:a16="http://schemas.microsoft.com/office/drawing/2014/main" id="{B4D77A6F-A614-C4B2-20D1-518D5B6364F6}"/>
              </a:ext>
            </a:extLst>
          </p:cNvPr>
          <p:cNvSpPr/>
          <p:nvPr/>
        </p:nvSpPr>
        <p:spPr>
          <a:xfrm>
            <a:off x="6739167" y="3245322"/>
            <a:ext cx="5191029" cy="4992040"/>
          </a:xfrm>
          <a:custGeom>
            <a:avLst/>
            <a:gdLst/>
            <a:ahLst/>
            <a:cxnLst/>
            <a:rect l="l" t="t" r="r" b="b"/>
            <a:pathLst>
              <a:path w="5191029" h="4992040">
                <a:moveTo>
                  <a:pt x="0" y="0"/>
                </a:moveTo>
                <a:lnTo>
                  <a:pt x="5191029" y="0"/>
                </a:lnTo>
                <a:lnTo>
                  <a:pt x="5191029" y="4992040"/>
                </a:lnTo>
                <a:lnTo>
                  <a:pt x="0" y="49920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a:extLst>
              <a:ext uri="{FF2B5EF4-FFF2-40B4-BE49-F238E27FC236}">
                <a16:creationId xmlns:a16="http://schemas.microsoft.com/office/drawing/2014/main" id="{F2850AC6-0C75-512E-7E0E-03B9FCD12B40}"/>
              </a:ext>
            </a:extLst>
          </p:cNvPr>
          <p:cNvSpPr txBox="1"/>
          <p:nvPr/>
        </p:nvSpPr>
        <p:spPr>
          <a:xfrm>
            <a:off x="6876129" y="3781906"/>
            <a:ext cx="4917105" cy="1215196"/>
          </a:xfrm>
          <a:prstGeom prst="rect">
            <a:avLst/>
          </a:prstGeom>
        </p:spPr>
        <p:txBody>
          <a:bodyPr lIns="0" tIns="0" rIns="0" bIns="0" rtlCol="0" anchor="t">
            <a:spAutoFit/>
          </a:bodyPr>
          <a:lstStyle/>
          <a:p>
            <a:pPr algn="ctr">
              <a:lnSpc>
                <a:spcPts val="4945"/>
              </a:lnSpc>
              <a:spcBef>
                <a:spcPct val="0"/>
              </a:spcBef>
            </a:pPr>
            <a:r>
              <a:rPr lang="en-US" sz="3532" dirty="0">
                <a:solidFill>
                  <a:srgbClr val="F5F6F8"/>
                </a:solidFill>
                <a:latin typeface="Yearbook Solid"/>
                <a:ea typeface="Yearbook Solid"/>
                <a:cs typeface="Yearbook Solid"/>
                <a:sym typeface="Yearbook Solid"/>
              </a:rPr>
              <a:t>they are cared about</a:t>
            </a:r>
          </a:p>
        </p:txBody>
      </p:sp>
    </p:spTree>
    <p:extLst>
      <p:ext uri="{BB962C8B-B14F-4D97-AF65-F5344CB8AC3E}">
        <p14:creationId xmlns:p14="http://schemas.microsoft.com/office/powerpoint/2010/main" val="211005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TextBox 2"/>
          <p:cNvSpPr txBox="1"/>
          <p:nvPr/>
        </p:nvSpPr>
        <p:spPr>
          <a:xfrm>
            <a:off x="5693255" y="2247900"/>
            <a:ext cx="8662330" cy="902170"/>
          </a:xfrm>
          <a:prstGeom prst="rect">
            <a:avLst/>
          </a:prstGeom>
        </p:spPr>
        <p:txBody>
          <a:bodyPr wrap="square" lIns="0" tIns="0" rIns="0" bIns="0" rtlCol="0" anchor="t">
            <a:spAutoFit/>
          </a:bodyPr>
          <a:lstStyle/>
          <a:p>
            <a:pPr>
              <a:lnSpc>
                <a:spcPts val="7279"/>
              </a:lnSpc>
              <a:spcBef>
                <a:spcPct val="0"/>
              </a:spcBef>
            </a:pPr>
            <a:r>
              <a:rPr lang="en-US" sz="5199" dirty="0">
                <a:solidFill>
                  <a:schemeClr val="bg1"/>
                </a:solidFill>
                <a:latin typeface="Yearbook Solid"/>
                <a:ea typeface="Yearbook Solid"/>
                <a:cs typeface="Yearbook Solid"/>
                <a:sym typeface="Yearbook Solid"/>
              </a:rPr>
              <a:t>capital improvements</a:t>
            </a:r>
          </a:p>
        </p:txBody>
      </p:sp>
      <p:sp>
        <p:nvSpPr>
          <p:cNvPr id="3" name="TextBox 5">
            <a:extLst>
              <a:ext uri="{FF2B5EF4-FFF2-40B4-BE49-F238E27FC236}">
                <a16:creationId xmlns:a16="http://schemas.microsoft.com/office/drawing/2014/main" id="{EDF1EB34-D53C-05F3-49A9-88CB60D22DAB}"/>
              </a:ext>
            </a:extLst>
          </p:cNvPr>
          <p:cNvSpPr txBox="1"/>
          <p:nvPr/>
        </p:nvSpPr>
        <p:spPr>
          <a:xfrm>
            <a:off x="2060154" y="-180865"/>
            <a:ext cx="16227846" cy="1998624"/>
          </a:xfrm>
          <a:prstGeom prst="rect">
            <a:avLst/>
          </a:prstGeom>
        </p:spPr>
        <p:txBody>
          <a:bodyPr lIns="0" tIns="0" rIns="0" bIns="0" rtlCol="0" anchor="t">
            <a:spAutoFit/>
          </a:bodyPr>
          <a:lstStyle/>
          <a:p>
            <a:pPr algn="ctr">
              <a:lnSpc>
                <a:spcPts val="17862"/>
              </a:lnSpc>
            </a:pPr>
            <a:r>
              <a:rPr lang="en-US" sz="7200" dirty="0">
                <a:solidFill>
                  <a:srgbClr val="FBC531"/>
                </a:solidFill>
                <a:latin typeface="Yearbook Solid"/>
                <a:ea typeface="Yearbook Solid"/>
                <a:cs typeface="Yearbook Solid"/>
                <a:sym typeface="Yearbook Solid"/>
              </a:rPr>
              <a:t>Fvhs Capital campaign 2025-26</a:t>
            </a:r>
          </a:p>
        </p:txBody>
      </p:sp>
      <p:sp>
        <p:nvSpPr>
          <p:cNvPr id="4" name="Freeform 2">
            <a:extLst>
              <a:ext uri="{FF2B5EF4-FFF2-40B4-BE49-F238E27FC236}">
                <a16:creationId xmlns:a16="http://schemas.microsoft.com/office/drawing/2014/main" id="{97FE1785-7977-6B36-5869-66A0856C124C}"/>
              </a:ext>
            </a:extLst>
          </p:cNvPr>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5" name="Freeform 3">
            <a:extLst>
              <a:ext uri="{FF2B5EF4-FFF2-40B4-BE49-F238E27FC236}">
                <a16:creationId xmlns:a16="http://schemas.microsoft.com/office/drawing/2014/main" id="{1FBAF708-42AB-A231-EFA6-FB15AF917A04}"/>
              </a:ext>
            </a:extLst>
          </p:cNvPr>
          <p:cNvSpPr/>
          <p:nvPr/>
        </p:nvSpPr>
        <p:spPr>
          <a:xfrm rot="3015621">
            <a:off x="619985" y="-298276"/>
            <a:ext cx="1617603" cy="3277303"/>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11">
            <a:extLst>
              <a:ext uri="{FF2B5EF4-FFF2-40B4-BE49-F238E27FC236}">
                <a16:creationId xmlns:a16="http://schemas.microsoft.com/office/drawing/2014/main" id="{937E6512-1F70-189C-F08C-9211CC8054C7}"/>
              </a:ext>
            </a:extLst>
          </p:cNvPr>
          <p:cNvSpPr txBox="1"/>
          <p:nvPr/>
        </p:nvSpPr>
        <p:spPr>
          <a:xfrm>
            <a:off x="1295400" y="3688070"/>
            <a:ext cx="8662330" cy="2494914"/>
          </a:xfrm>
          <a:prstGeom prst="rect">
            <a:avLst/>
          </a:prstGeom>
        </p:spPr>
        <p:txBody>
          <a:bodyPr wrap="square" lIns="0" tIns="0" rIns="0" bIns="0" rtlCol="0" anchor="t">
            <a:spAutoFit/>
          </a:bodyPr>
          <a:lstStyle/>
          <a:p>
            <a:pPr>
              <a:lnSpc>
                <a:spcPts val="4945"/>
              </a:lnSpc>
              <a:spcBef>
                <a:spcPct val="0"/>
              </a:spcBef>
            </a:pPr>
            <a:r>
              <a:rPr lang="en-US" sz="3600" b="1" u="sng" dirty="0">
                <a:solidFill>
                  <a:srgbClr val="F5F6F8"/>
                </a:solidFill>
                <a:latin typeface="Yearbook Solid"/>
                <a:ea typeface="Yearbook Solid"/>
                <a:cs typeface="Yearbook Solid"/>
                <a:sym typeface="Yearbook Solid"/>
              </a:rPr>
              <a:t>Field:</a:t>
            </a:r>
          </a:p>
          <a:p>
            <a:pPr marL="571500" indent="-571500">
              <a:lnSpc>
                <a:spcPts val="4945"/>
              </a:lnSpc>
              <a:spcBef>
                <a:spcPct val="0"/>
              </a:spcBef>
              <a:buFont typeface="Arial" panose="020B0604020202020204" pitchFamily="34" charset="0"/>
              <a:buChar char="•"/>
            </a:pPr>
            <a:r>
              <a:rPr lang="en-US" sz="3600" b="1" dirty="0">
                <a:solidFill>
                  <a:srgbClr val="F5F6F8"/>
                </a:solidFill>
                <a:latin typeface="Yearbook Solid"/>
                <a:ea typeface="Yearbook Solid"/>
                <a:cs typeface="Yearbook Solid"/>
                <a:sym typeface="Yearbook Solid"/>
              </a:rPr>
              <a:t>New artificial turf </a:t>
            </a:r>
            <a:r>
              <a:rPr lang="en-US" sz="3600" b="1" dirty="0">
                <a:solidFill>
                  <a:srgbClr val="FFC000"/>
                </a:solidFill>
                <a:latin typeface="Yearbook Solid"/>
                <a:ea typeface="Yearbook Solid"/>
                <a:cs typeface="Yearbook Solid"/>
                <a:sym typeface="Yearbook Solid"/>
              </a:rPr>
              <a:t>$230K</a:t>
            </a:r>
          </a:p>
          <a:p>
            <a:pPr marL="571500" indent="-571500">
              <a:lnSpc>
                <a:spcPts val="4945"/>
              </a:lnSpc>
              <a:spcBef>
                <a:spcPct val="0"/>
              </a:spcBef>
              <a:buFont typeface="Arial" panose="020B0604020202020204" pitchFamily="34" charset="0"/>
              <a:buChar char="•"/>
            </a:pPr>
            <a:r>
              <a:rPr lang="en-US" sz="3600" b="1" dirty="0">
                <a:solidFill>
                  <a:srgbClr val="F5F6F8"/>
                </a:solidFill>
                <a:latin typeface="Yearbook Solid"/>
                <a:ea typeface="Yearbook Solid"/>
                <a:cs typeface="Yearbook Solid"/>
                <a:sym typeface="Yearbook Solid"/>
              </a:rPr>
              <a:t>Outfield seeding </a:t>
            </a:r>
            <a:r>
              <a:rPr lang="en-US" sz="3600" b="1" dirty="0">
                <a:solidFill>
                  <a:srgbClr val="FFC000"/>
                </a:solidFill>
                <a:latin typeface="Yearbook Solid"/>
                <a:ea typeface="Yearbook Solid"/>
                <a:cs typeface="Yearbook Solid"/>
                <a:sym typeface="Yearbook Solid"/>
              </a:rPr>
              <a:t>$15K</a:t>
            </a:r>
          </a:p>
          <a:p>
            <a:pPr marL="571500" indent="-571500">
              <a:lnSpc>
                <a:spcPts val="4945"/>
              </a:lnSpc>
              <a:spcBef>
                <a:spcPct val="0"/>
              </a:spcBef>
              <a:buFont typeface="Arial" panose="020B0604020202020204" pitchFamily="34" charset="0"/>
              <a:buChar char="•"/>
            </a:pPr>
            <a:r>
              <a:rPr lang="en-US" sz="3600" b="1" dirty="0">
                <a:solidFill>
                  <a:srgbClr val="F5F6F8"/>
                </a:solidFill>
                <a:latin typeface="Yearbook Solid"/>
                <a:ea typeface="Yearbook Solid"/>
                <a:cs typeface="Yearbook Solid"/>
                <a:sym typeface="Yearbook Solid"/>
              </a:rPr>
              <a:t>New mower </a:t>
            </a:r>
            <a:r>
              <a:rPr lang="en-US" sz="3600" b="1" dirty="0">
                <a:solidFill>
                  <a:srgbClr val="FFC000"/>
                </a:solidFill>
                <a:latin typeface="Yearbook Solid"/>
                <a:ea typeface="Yearbook Solid"/>
                <a:cs typeface="Yearbook Solid"/>
                <a:sym typeface="Yearbook Solid"/>
              </a:rPr>
              <a:t>$10K</a:t>
            </a:r>
            <a:endParaRPr lang="en-US" sz="3600" dirty="0">
              <a:solidFill>
                <a:srgbClr val="FFC000"/>
              </a:solidFill>
              <a:latin typeface="Yearbook Solid"/>
              <a:ea typeface="Yearbook Solid"/>
              <a:cs typeface="Yearbook Solid"/>
              <a:sym typeface="Yearbook Solid"/>
            </a:endParaRPr>
          </a:p>
        </p:txBody>
      </p:sp>
      <p:sp>
        <p:nvSpPr>
          <p:cNvPr id="7" name="TextBox 11">
            <a:extLst>
              <a:ext uri="{FF2B5EF4-FFF2-40B4-BE49-F238E27FC236}">
                <a16:creationId xmlns:a16="http://schemas.microsoft.com/office/drawing/2014/main" id="{7340EF9B-E243-6908-765F-7BEF84FCBF54}"/>
              </a:ext>
            </a:extLst>
          </p:cNvPr>
          <p:cNvSpPr txBox="1"/>
          <p:nvPr/>
        </p:nvSpPr>
        <p:spPr>
          <a:xfrm>
            <a:off x="1295400" y="7195508"/>
            <a:ext cx="8662330" cy="2494914"/>
          </a:xfrm>
          <a:prstGeom prst="rect">
            <a:avLst/>
          </a:prstGeom>
        </p:spPr>
        <p:txBody>
          <a:bodyPr wrap="square" lIns="0" tIns="0" rIns="0" bIns="0" rtlCol="0" anchor="t">
            <a:spAutoFit/>
          </a:bodyPr>
          <a:lstStyle/>
          <a:p>
            <a:pPr>
              <a:lnSpc>
                <a:spcPts val="4945"/>
              </a:lnSpc>
              <a:spcBef>
                <a:spcPct val="0"/>
              </a:spcBef>
            </a:pPr>
            <a:r>
              <a:rPr lang="en-US" sz="3600" b="1" u="sng" dirty="0">
                <a:solidFill>
                  <a:srgbClr val="F5F6F8"/>
                </a:solidFill>
                <a:latin typeface="Yearbook Solid"/>
                <a:ea typeface="Yearbook Solid"/>
                <a:cs typeface="Yearbook Solid"/>
                <a:sym typeface="Yearbook Solid"/>
              </a:rPr>
              <a:t>stadium:</a:t>
            </a:r>
          </a:p>
          <a:p>
            <a:pPr marL="571500" indent="-571500">
              <a:lnSpc>
                <a:spcPts val="4945"/>
              </a:lnSpc>
              <a:spcBef>
                <a:spcPct val="0"/>
              </a:spcBef>
              <a:buFont typeface="Arial" panose="020B0604020202020204" pitchFamily="34" charset="0"/>
              <a:buChar char="•"/>
            </a:pPr>
            <a:r>
              <a:rPr lang="en-US" sz="3600" b="1" dirty="0">
                <a:solidFill>
                  <a:srgbClr val="F5F6F8"/>
                </a:solidFill>
                <a:latin typeface="Yearbook Solid"/>
                <a:ea typeface="Yearbook Solid"/>
                <a:cs typeface="Yearbook Solid"/>
                <a:sym typeface="Yearbook Solid"/>
              </a:rPr>
              <a:t>New safety netting </a:t>
            </a:r>
            <a:r>
              <a:rPr lang="en-US" sz="3600" b="1" dirty="0">
                <a:solidFill>
                  <a:srgbClr val="FFC000"/>
                </a:solidFill>
                <a:latin typeface="Yearbook Solid"/>
                <a:ea typeface="Yearbook Solid"/>
                <a:cs typeface="Yearbook Solid"/>
                <a:sym typeface="Yearbook Solid"/>
              </a:rPr>
              <a:t>$10K</a:t>
            </a:r>
          </a:p>
          <a:p>
            <a:pPr marL="571500" indent="-571500">
              <a:lnSpc>
                <a:spcPts val="4945"/>
              </a:lnSpc>
              <a:spcBef>
                <a:spcPct val="0"/>
              </a:spcBef>
              <a:buFont typeface="Arial" panose="020B0604020202020204" pitchFamily="34" charset="0"/>
              <a:buChar char="•"/>
            </a:pPr>
            <a:r>
              <a:rPr lang="en-US" sz="3600" b="1" dirty="0">
                <a:solidFill>
                  <a:srgbClr val="F5F6F8"/>
                </a:solidFill>
                <a:latin typeface="Yearbook Solid"/>
                <a:ea typeface="Yearbook Solid"/>
                <a:cs typeface="Yearbook Solid"/>
                <a:sym typeface="Yearbook Solid"/>
              </a:rPr>
              <a:t>3</a:t>
            </a:r>
            <a:r>
              <a:rPr lang="en-US" sz="3600" b="1" baseline="30000" dirty="0">
                <a:solidFill>
                  <a:srgbClr val="F5F6F8"/>
                </a:solidFill>
                <a:latin typeface="Yearbook Solid"/>
                <a:ea typeface="Yearbook Solid"/>
                <a:cs typeface="Yearbook Solid"/>
                <a:sym typeface="Yearbook Solid"/>
              </a:rPr>
              <a:t>rd</a:t>
            </a:r>
            <a:r>
              <a:rPr lang="en-US" sz="3600" b="1" dirty="0">
                <a:solidFill>
                  <a:srgbClr val="F5F6F8"/>
                </a:solidFill>
                <a:latin typeface="Yearbook Solid"/>
                <a:ea typeface="Yearbook Solid"/>
                <a:cs typeface="Yearbook Solid"/>
                <a:sym typeface="Yearbook Solid"/>
              </a:rPr>
              <a:t> visitor bleacher </a:t>
            </a:r>
            <a:r>
              <a:rPr lang="en-US" sz="3600" b="1" dirty="0">
                <a:solidFill>
                  <a:srgbClr val="FFC000"/>
                </a:solidFill>
                <a:latin typeface="Yearbook Solid"/>
                <a:ea typeface="Yearbook Solid"/>
                <a:cs typeface="Yearbook Solid"/>
                <a:sym typeface="Yearbook Solid"/>
              </a:rPr>
              <a:t>$25K</a:t>
            </a:r>
          </a:p>
          <a:p>
            <a:pPr marL="571500" indent="-571500">
              <a:lnSpc>
                <a:spcPts val="4945"/>
              </a:lnSpc>
              <a:spcBef>
                <a:spcPct val="0"/>
              </a:spcBef>
              <a:buFont typeface="Arial" panose="020B0604020202020204" pitchFamily="34" charset="0"/>
              <a:buChar char="•"/>
            </a:pPr>
            <a:r>
              <a:rPr lang="en-US" sz="3600" b="1" dirty="0">
                <a:solidFill>
                  <a:srgbClr val="F5F6F8"/>
                </a:solidFill>
                <a:latin typeface="Yearbook Solid"/>
                <a:ea typeface="Yearbook Solid"/>
                <a:cs typeface="Yearbook Solid"/>
                <a:sym typeface="Yearbook Solid"/>
              </a:rPr>
              <a:t>Outer stadium wrapping </a:t>
            </a:r>
            <a:r>
              <a:rPr lang="en-US" sz="3600" b="1" dirty="0">
                <a:solidFill>
                  <a:srgbClr val="FFC000"/>
                </a:solidFill>
                <a:latin typeface="Yearbook Solid"/>
                <a:ea typeface="Yearbook Solid"/>
                <a:cs typeface="Yearbook Solid"/>
                <a:sym typeface="Yearbook Solid"/>
              </a:rPr>
              <a:t>$10K</a:t>
            </a:r>
            <a:endParaRPr lang="en-US" sz="3600" dirty="0">
              <a:solidFill>
                <a:srgbClr val="FFC000"/>
              </a:solidFill>
              <a:latin typeface="Yearbook Solid"/>
              <a:ea typeface="Yearbook Solid"/>
              <a:cs typeface="Yearbook Solid"/>
              <a:sym typeface="Yearbook Solid"/>
            </a:endParaRPr>
          </a:p>
        </p:txBody>
      </p:sp>
      <p:sp>
        <p:nvSpPr>
          <p:cNvPr id="8" name="Freeform 8">
            <a:extLst>
              <a:ext uri="{FF2B5EF4-FFF2-40B4-BE49-F238E27FC236}">
                <a16:creationId xmlns:a16="http://schemas.microsoft.com/office/drawing/2014/main" id="{3E24A929-6538-6F55-31B8-5B757EEF9E40}"/>
              </a:ext>
            </a:extLst>
          </p:cNvPr>
          <p:cNvSpPr/>
          <p:nvPr/>
        </p:nvSpPr>
        <p:spPr>
          <a:xfrm rot="19070103">
            <a:off x="13826058" y="1947458"/>
            <a:ext cx="3151149" cy="3131965"/>
          </a:xfrm>
          <a:custGeom>
            <a:avLst/>
            <a:gdLst/>
            <a:ahLst/>
            <a:cxnLst/>
            <a:rect l="l" t="t" r="r" b="b"/>
            <a:pathLst>
              <a:path w="3007285" h="2903397">
                <a:moveTo>
                  <a:pt x="0" y="0"/>
                </a:moveTo>
                <a:lnTo>
                  <a:pt x="3007285" y="0"/>
                </a:lnTo>
                <a:lnTo>
                  <a:pt x="3007285" y="2903397"/>
                </a:lnTo>
                <a:lnTo>
                  <a:pt x="0" y="2903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11">
            <a:extLst>
              <a:ext uri="{FF2B5EF4-FFF2-40B4-BE49-F238E27FC236}">
                <a16:creationId xmlns:a16="http://schemas.microsoft.com/office/drawing/2014/main" id="{3E523AF9-3743-BD2C-9137-9431F6802EC3}"/>
              </a:ext>
            </a:extLst>
          </p:cNvPr>
          <p:cNvSpPr txBox="1"/>
          <p:nvPr/>
        </p:nvSpPr>
        <p:spPr>
          <a:xfrm>
            <a:off x="14427472" y="3285015"/>
            <a:ext cx="1948319" cy="615553"/>
          </a:xfrm>
          <a:prstGeom prst="rect">
            <a:avLst/>
          </a:prstGeom>
        </p:spPr>
        <p:txBody>
          <a:bodyPr wrap="square" lIns="0" tIns="0" rIns="0" bIns="0" rtlCol="0" anchor="t">
            <a:spAutoFit/>
          </a:bodyPr>
          <a:lstStyle/>
          <a:p>
            <a:pPr algn="ctr">
              <a:spcBef>
                <a:spcPct val="0"/>
              </a:spcBef>
            </a:pPr>
            <a:r>
              <a:rPr lang="en-US" sz="2000" dirty="0">
                <a:solidFill>
                  <a:srgbClr val="FFC000"/>
                </a:solidFill>
                <a:latin typeface="Yearbook Solid"/>
                <a:ea typeface="Yearbook Solid"/>
                <a:cs typeface="Yearbook Solid"/>
                <a:sym typeface="Yearbook Solid"/>
              </a:rPr>
              <a:t>Our Mission: </a:t>
            </a:r>
          </a:p>
          <a:p>
            <a:pPr algn="ctr">
              <a:spcBef>
                <a:spcPct val="0"/>
              </a:spcBef>
            </a:pPr>
            <a:r>
              <a:rPr lang="en-US" sz="2000" dirty="0">
                <a:solidFill>
                  <a:srgbClr val="FFC000"/>
                </a:solidFill>
                <a:latin typeface="Yearbook Solid"/>
                <a:ea typeface="Yearbook Solid"/>
                <a:cs typeface="Yearbook Solid"/>
                <a:sym typeface="Yearbook Solid"/>
              </a:rPr>
              <a:t>To raise $300K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Freeform 2"/>
          <p:cNvSpPr/>
          <p:nvPr/>
        </p:nvSpPr>
        <p:spPr>
          <a:xfrm>
            <a:off x="14355585" y="6598930"/>
            <a:ext cx="3744520" cy="3688070"/>
          </a:xfrm>
          <a:custGeom>
            <a:avLst/>
            <a:gdLst/>
            <a:ahLst/>
            <a:cxnLst/>
            <a:rect l="l" t="t" r="r" b="b"/>
            <a:pathLst>
              <a:path w="3744520" h="3688070">
                <a:moveTo>
                  <a:pt x="0" y="0"/>
                </a:moveTo>
                <a:lnTo>
                  <a:pt x="3744521" y="0"/>
                </a:lnTo>
                <a:lnTo>
                  <a:pt x="3744521" y="3688070"/>
                </a:lnTo>
                <a:lnTo>
                  <a:pt x="0" y="3688070"/>
                </a:lnTo>
                <a:lnTo>
                  <a:pt x="0" y="0"/>
                </a:lnTo>
                <a:close/>
              </a:path>
            </a:pathLst>
          </a:custGeom>
          <a:blipFill>
            <a:blip r:embed="rId3"/>
            <a:stretch>
              <a:fillRect/>
            </a:stretch>
          </a:blipFill>
        </p:spPr>
        <p:txBody>
          <a:bodyPr/>
          <a:lstStyle/>
          <a:p>
            <a:endParaRPr lang="en-US"/>
          </a:p>
        </p:txBody>
      </p:sp>
      <p:sp>
        <p:nvSpPr>
          <p:cNvPr id="3" name="Freeform 3"/>
          <p:cNvSpPr/>
          <p:nvPr/>
        </p:nvSpPr>
        <p:spPr>
          <a:xfrm rot="3015621">
            <a:off x="619985" y="-298276"/>
            <a:ext cx="1617603" cy="3277303"/>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435958" y="1773919"/>
            <a:ext cx="17852042" cy="4495165"/>
          </a:xfrm>
          <a:prstGeom prst="rect">
            <a:avLst/>
          </a:prstGeom>
        </p:spPr>
        <p:txBody>
          <a:bodyPr lIns="0" tIns="0" rIns="0" bIns="0" rtlCol="0" anchor="t">
            <a:spAutoFit/>
          </a:bodyPr>
          <a:lstStyle/>
          <a:p>
            <a:pPr algn="ctr">
              <a:lnSpc>
                <a:spcPts val="8959"/>
              </a:lnSpc>
            </a:pPr>
            <a:r>
              <a:rPr lang="en-US" sz="6399" dirty="0" err="1">
                <a:solidFill>
                  <a:srgbClr val="FBC531"/>
                </a:solidFill>
                <a:latin typeface="Yearbook Solid"/>
                <a:ea typeface="Yearbook Solid"/>
                <a:cs typeface="Yearbook Solid"/>
                <a:sym typeface="Yearbook Solid"/>
              </a:rPr>
              <a:t>falyn</a:t>
            </a:r>
            <a:r>
              <a:rPr lang="en-US" sz="6399" dirty="0">
                <a:solidFill>
                  <a:srgbClr val="FBC531"/>
                </a:solidFill>
                <a:latin typeface="Yearbook Solid"/>
                <a:ea typeface="Yearbook Solid"/>
                <a:cs typeface="Yearbook Solid"/>
                <a:sym typeface="Yearbook Solid"/>
              </a:rPr>
              <a:t> </a:t>
            </a:r>
            <a:r>
              <a:rPr lang="en-US" sz="6399" dirty="0" err="1">
                <a:solidFill>
                  <a:srgbClr val="FBC531"/>
                </a:solidFill>
                <a:latin typeface="Yearbook Solid"/>
                <a:ea typeface="Yearbook Solid"/>
                <a:cs typeface="Yearbook Solid"/>
                <a:sym typeface="Yearbook Solid"/>
              </a:rPr>
              <a:t>wilson</a:t>
            </a:r>
            <a:endParaRPr lang="en-US" sz="6399" dirty="0">
              <a:solidFill>
                <a:srgbClr val="FBC531"/>
              </a:solidFill>
              <a:latin typeface="Yearbook Solid"/>
              <a:ea typeface="Yearbook Solid"/>
              <a:cs typeface="Yearbook Solid"/>
              <a:sym typeface="Yearbook Solid"/>
            </a:endParaRPr>
          </a:p>
          <a:p>
            <a:pPr algn="ctr">
              <a:lnSpc>
                <a:spcPts val="8959"/>
              </a:lnSpc>
            </a:pPr>
            <a:r>
              <a:rPr lang="en-US" sz="6399" dirty="0">
                <a:solidFill>
                  <a:srgbClr val="F5F6F8"/>
                </a:solidFill>
                <a:latin typeface="Yearbook Solid"/>
                <a:ea typeface="Yearbook Solid"/>
                <a:cs typeface="Yearbook Solid"/>
                <a:sym typeface="Yearbook Solid"/>
              </a:rPr>
              <a:t>booster president</a:t>
            </a:r>
          </a:p>
          <a:p>
            <a:pPr algn="ctr">
              <a:lnSpc>
                <a:spcPts val="8959"/>
              </a:lnSpc>
            </a:pPr>
            <a:r>
              <a:rPr lang="en-US" sz="6399" dirty="0">
                <a:solidFill>
                  <a:srgbClr val="F5F6F8"/>
                </a:solidFill>
                <a:latin typeface="Yearbook Solid"/>
                <a:ea typeface="Yearbook Solid"/>
                <a:cs typeface="Yearbook Solid"/>
                <a:sym typeface="Yearbook Solid"/>
              </a:rPr>
              <a:t>(949) 910-6168</a:t>
            </a:r>
          </a:p>
          <a:p>
            <a:pPr algn="ctr">
              <a:lnSpc>
                <a:spcPts val="8959"/>
              </a:lnSpc>
            </a:pPr>
            <a:r>
              <a:rPr lang="en-US" sz="6399" dirty="0">
                <a:solidFill>
                  <a:srgbClr val="F5F6F8"/>
                </a:solidFill>
                <a:latin typeface="Yearbook Solid"/>
                <a:ea typeface="Yearbook Solid"/>
                <a:cs typeface="Yearbook Solid"/>
                <a:sym typeface="Yearbook Solid"/>
              </a:rPr>
              <a:t>info@fvhsbaronbaseball.com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56FBF"/>
        </a:solidFill>
        <a:effectLst/>
      </p:bgPr>
    </p:bg>
    <p:spTree>
      <p:nvGrpSpPr>
        <p:cNvPr id="1" name=""/>
        <p:cNvGrpSpPr/>
        <p:nvPr/>
      </p:nvGrpSpPr>
      <p:grpSpPr>
        <a:xfrm>
          <a:off x="0" y="0"/>
          <a:ext cx="0" cy="0"/>
          <a:chOff x="0" y="0"/>
          <a:chExt cx="0" cy="0"/>
        </a:xfrm>
      </p:grpSpPr>
      <p:sp>
        <p:nvSpPr>
          <p:cNvPr id="2" name="TextBox 2"/>
          <p:cNvSpPr txBox="1"/>
          <p:nvPr/>
        </p:nvSpPr>
        <p:spPr>
          <a:xfrm>
            <a:off x="-139127" y="139186"/>
            <a:ext cx="16797953" cy="1607578"/>
          </a:xfrm>
          <a:prstGeom prst="rect">
            <a:avLst/>
          </a:prstGeom>
        </p:spPr>
        <p:txBody>
          <a:bodyPr lIns="0" tIns="0" rIns="0" bIns="0" rtlCol="0" anchor="t">
            <a:spAutoFit/>
          </a:bodyPr>
          <a:lstStyle/>
          <a:p>
            <a:pPr algn="ctr">
              <a:lnSpc>
                <a:spcPts val="13243"/>
              </a:lnSpc>
            </a:pPr>
            <a:r>
              <a:rPr lang="en-US" sz="9459">
                <a:solidFill>
                  <a:srgbClr val="FBC531"/>
                </a:solidFill>
                <a:latin typeface="Yearbook Solid"/>
                <a:ea typeface="Yearbook Solid"/>
                <a:cs typeface="Yearbook Solid"/>
                <a:sym typeface="Yearbook Solid"/>
              </a:rPr>
              <a:t>2025-2026 booster board</a:t>
            </a:r>
          </a:p>
        </p:txBody>
      </p:sp>
      <p:sp>
        <p:nvSpPr>
          <p:cNvPr id="3" name="Freeform 3"/>
          <p:cNvSpPr/>
          <p:nvPr/>
        </p:nvSpPr>
        <p:spPr>
          <a:xfrm rot="8623517">
            <a:off x="16477097" y="-138170"/>
            <a:ext cx="938565" cy="3771407"/>
          </a:xfrm>
          <a:custGeom>
            <a:avLst/>
            <a:gdLst/>
            <a:ahLst/>
            <a:cxnLst/>
            <a:rect l="l" t="t" r="r" b="b"/>
            <a:pathLst>
              <a:path w="1373314" h="4114800">
                <a:moveTo>
                  <a:pt x="0" y="0"/>
                </a:moveTo>
                <a:lnTo>
                  <a:pt x="1373314" y="0"/>
                </a:lnTo>
                <a:lnTo>
                  <a:pt x="137331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3693069" y="1688549"/>
            <a:ext cx="1169723" cy="1129314"/>
          </a:xfrm>
          <a:custGeom>
            <a:avLst/>
            <a:gdLst/>
            <a:ahLst/>
            <a:cxnLst/>
            <a:rect l="l" t="t" r="r" b="b"/>
            <a:pathLst>
              <a:path w="1169723" h="1129314">
                <a:moveTo>
                  <a:pt x="0" y="0"/>
                </a:moveTo>
                <a:lnTo>
                  <a:pt x="1169723" y="0"/>
                </a:lnTo>
                <a:lnTo>
                  <a:pt x="1169723" y="1129314"/>
                </a:lnTo>
                <a:lnTo>
                  <a:pt x="0" y="11293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4695986" y="1813172"/>
            <a:ext cx="8783438" cy="794343"/>
          </a:xfrm>
          <a:prstGeom prst="rect">
            <a:avLst/>
          </a:prstGeom>
        </p:spPr>
        <p:txBody>
          <a:bodyPr lIns="0" tIns="0" rIns="0" bIns="0" rtlCol="0" anchor="t">
            <a:spAutoFit/>
          </a:bodyPr>
          <a:lstStyle/>
          <a:p>
            <a:pPr algn="ctr">
              <a:lnSpc>
                <a:spcPts val="6535"/>
              </a:lnSpc>
              <a:spcBef>
                <a:spcPct val="0"/>
              </a:spcBef>
            </a:pPr>
            <a:r>
              <a:rPr lang="en-US" sz="4667">
                <a:solidFill>
                  <a:srgbClr val="F5F6F8"/>
                </a:solidFill>
                <a:latin typeface="Yearbook Solid"/>
                <a:ea typeface="Yearbook Solid"/>
                <a:cs typeface="Yearbook Solid"/>
                <a:sym typeface="Yearbook Solid"/>
              </a:rPr>
              <a:t>Falyn wilson, president</a:t>
            </a:r>
          </a:p>
        </p:txBody>
      </p:sp>
      <p:sp>
        <p:nvSpPr>
          <p:cNvPr id="6" name="TextBox 6"/>
          <p:cNvSpPr txBox="1"/>
          <p:nvPr/>
        </p:nvSpPr>
        <p:spPr>
          <a:xfrm>
            <a:off x="286548" y="3069186"/>
            <a:ext cx="6112807" cy="662564"/>
          </a:xfrm>
          <a:prstGeom prst="rect">
            <a:avLst/>
          </a:prstGeom>
        </p:spPr>
        <p:txBody>
          <a:bodyPr lIns="0" tIns="0" rIns="0" bIns="0" rtlCol="0" anchor="t">
            <a:spAutoFit/>
          </a:bodyPr>
          <a:lstStyle/>
          <a:p>
            <a:pPr algn="ctr">
              <a:lnSpc>
                <a:spcPts val="5495"/>
              </a:lnSpc>
              <a:spcBef>
                <a:spcPct val="0"/>
              </a:spcBef>
            </a:pPr>
            <a:r>
              <a:rPr lang="en-US" sz="3925">
                <a:solidFill>
                  <a:srgbClr val="F5F6F8"/>
                </a:solidFill>
                <a:latin typeface="Yearbook Solid"/>
                <a:ea typeface="Yearbook Solid"/>
                <a:cs typeface="Yearbook Solid"/>
                <a:sym typeface="Yearbook Solid"/>
              </a:rPr>
              <a:t>yasmina briceno, 1st vp</a:t>
            </a:r>
          </a:p>
        </p:txBody>
      </p:sp>
      <p:sp>
        <p:nvSpPr>
          <p:cNvPr id="7" name="TextBox 7"/>
          <p:cNvSpPr txBox="1"/>
          <p:nvPr/>
        </p:nvSpPr>
        <p:spPr>
          <a:xfrm>
            <a:off x="184450" y="4291189"/>
            <a:ext cx="4778556" cy="662564"/>
          </a:xfrm>
          <a:prstGeom prst="rect">
            <a:avLst/>
          </a:prstGeom>
        </p:spPr>
        <p:txBody>
          <a:bodyPr lIns="0" tIns="0" rIns="0" bIns="0" rtlCol="0" anchor="t">
            <a:spAutoFit/>
          </a:bodyPr>
          <a:lstStyle/>
          <a:p>
            <a:pPr algn="ctr">
              <a:lnSpc>
                <a:spcPts val="5495"/>
              </a:lnSpc>
              <a:spcBef>
                <a:spcPct val="0"/>
              </a:spcBef>
            </a:pPr>
            <a:r>
              <a:rPr lang="en-US" sz="3925">
                <a:solidFill>
                  <a:srgbClr val="F5F6F8"/>
                </a:solidFill>
                <a:latin typeface="Yearbook Solid"/>
                <a:ea typeface="Yearbook Solid"/>
                <a:cs typeface="Yearbook Solid"/>
                <a:sym typeface="Yearbook Solid"/>
              </a:rPr>
              <a:t>miki fujii, 2nd vp</a:t>
            </a:r>
          </a:p>
        </p:txBody>
      </p:sp>
      <p:sp>
        <p:nvSpPr>
          <p:cNvPr id="8" name="TextBox 8"/>
          <p:cNvSpPr txBox="1"/>
          <p:nvPr/>
        </p:nvSpPr>
        <p:spPr>
          <a:xfrm>
            <a:off x="184450" y="5539381"/>
            <a:ext cx="7386138" cy="662564"/>
          </a:xfrm>
          <a:prstGeom prst="rect">
            <a:avLst/>
          </a:prstGeom>
        </p:spPr>
        <p:txBody>
          <a:bodyPr lIns="0" tIns="0" rIns="0" bIns="0" rtlCol="0" anchor="t">
            <a:spAutoFit/>
          </a:bodyPr>
          <a:lstStyle/>
          <a:p>
            <a:pPr algn="ctr">
              <a:lnSpc>
                <a:spcPts val="5495"/>
              </a:lnSpc>
              <a:spcBef>
                <a:spcPct val="0"/>
              </a:spcBef>
            </a:pPr>
            <a:r>
              <a:rPr lang="en-US" sz="3925">
                <a:solidFill>
                  <a:srgbClr val="F5F6F8"/>
                </a:solidFill>
                <a:latin typeface="Yearbook Solid"/>
                <a:ea typeface="Yearbook Solid"/>
                <a:cs typeface="Yearbook Solid"/>
                <a:sym typeface="Yearbook Solid"/>
              </a:rPr>
              <a:t>missy robinson, secretary</a:t>
            </a:r>
          </a:p>
        </p:txBody>
      </p:sp>
      <p:sp>
        <p:nvSpPr>
          <p:cNvPr id="9" name="TextBox 9"/>
          <p:cNvSpPr txBox="1"/>
          <p:nvPr/>
        </p:nvSpPr>
        <p:spPr>
          <a:xfrm>
            <a:off x="286548" y="6843532"/>
            <a:ext cx="6813043" cy="662564"/>
          </a:xfrm>
          <a:prstGeom prst="rect">
            <a:avLst/>
          </a:prstGeom>
        </p:spPr>
        <p:txBody>
          <a:bodyPr lIns="0" tIns="0" rIns="0" bIns="0" rtlCol="0" anchor="t">
            <a:spAutoFit/>
          </a:bodyPr>
          <a:lstStyle/>
          <a:p>
            <a:pPr algn="ctr">
              <a:lnSpc>
                <a:spcPts val="5495"/>
              </a:lnSpc>
              <a:spcBef>
                <a:spcPct val="0"/>
              </a:spcBef>
            </a:pPr>
            <a:r>
              <a:rPr lang="en-US" sz="3925">
                <a:solidFill>
                  <a:srgbClr val="F5F6F8"/>
                </a:solidFill>
                <a:latin typeface="Yearbook Solid"/>
                <a:ea typeface="Yearbook Solid"/>
                <a:cs typeface="Yearbook Solid"/>
                <a:sym typeface="Yearbook Solid"/>
              </a:rPr>
              <a:t>lynlee combs, treasurer</a:t>
            </a:r>
          </a:p>
        </p:txBody>
      </p:sp>
      <p:sp>
        <p:nvSpPr>
          <p:cNvPr id="10" name="TextBox 10"/>
          <p:cNvSpPr txBox="1"/>
          <p:nvPr/>
        </p:nvSpPr>
        <p:spPr>
          <a:xfrm>
            <a:off x="0" y="8144271"/>
            <a:ext cx="8417709" cy="662564"/>
          </a:xfrm>
          <a:prstGeom prst="rect">
            <a:avLst/>
          </a:prstGeom>
        </p:spPr>
        <p:txBody>
          <a:bodyPr lIns="0" tIns="0" rIns="0" bIns="0" rtlCol="0" anchor="t">
            <a:spAutoFit/>
          </a:bodyPr>
          <a:lstStyle/>
          <a:p>
            <a:pPr algn="ctr">
              <a:lnSpc>
                <a:spcPts val="5495"/>
              </a:lnSpc>
              <a:spcBef>
                <a:spcPct val="0"/>
              </a:spcBef>
            </a:pPr>
            <a:r>
              <a:rPr lang="en-US" sz="3925">
                <a:solidFill>
                  <a:srgbClr val="F5F6F8"/>
                </a:solidFill>
                <a:latin typeface="Yearbook Solid"/>
                <a:ea typeface="Yearbook Solid"/>
                <a:cs typeface="Yearbook Solid"/>
                <a:sym typeface="Yearbook Solid"/>
              </a:rPr>
              <a:t>tracy caballero, fundraising</a:t>
            </a:r>
          </a:p>
        </p:txBody>
      </p:sp>
      <p:sp>
        <p:nvSpPr>
          <p:cNvPr id="11" name="TextBox 11"/>
          <p:cNvSpPr txBox="1"/>
          <p:nvPr/>
        </p:nvSpPr>
        <p:spPr>
          <a:xfrm>
            <a:off x="0" y="9317835"/>
            <a:ext cx="9391971" cy="662564"/>
          </a:xfrm>
          <a:prstGeom prst="rect">
            <a:avLst/>
          </a:prstGeom>
        </p:spPr>
        <p:txBody>
          <a:bodyPr lIns="0" tIns="0" rIns="0" bIns="0" rtlCol="0" anchor="t">
            <a:spAutoFit/>
          </a:bodyPr>
          <a:lstStyle/>
          <a:p>
            <a:pPr algn="ctr">
              <a:lnSpc>
                <a:spcPts val="5495"/>
              </a:lnSpc>
              <a:spcBef>
                <a:spcPct val="0"/>
              </a:spcBef>
            </a:pPr>
            <a:r>
              <a:rPr lang="en-US" sz="3925">
                <a:solidFill>
                  <a:srgbClr val="F5F6F8"/>
                </a:solidFill>
                <a:latin typeface="Yearbook Solid"/>
                <a:ea typeface="Yearbook Solid"/>
                <a:cs typeface="Yearbook Solid"/>
                <a:sym typeface="Yearbook Solid"/>
              </a:rPr>
              <a:t>jose grimaldo, merch/spiritwear</a:t>
            </a:r>
          </a:p>
        </p:txBody>
      </p:sp>
      <p:sp>
        <p:nvSpPr>
          <p:cNvPr id="12" name="TextBox 12"/>
          <p:cNvSpPr txBox="1"/>
          <p:nvPr/>
        </p:nvSpPr>
        <p:spPr>
          <a:xfrm>
            <a:off x="9144000" y="3118070"/>
            <a:ext cx="7386138" cy="662564"/>
          </a:xfrm>
          <a:prstGeom prst="rect">
            <a:avLst/>
          </a:prstGeom>
        </p:spPr>
        <p:txBody>
          <a:bodyPr lIns="0" tIns="0" rIns="0" bIns="0" rtlCol="0" anchor="t">
            <a:spAutoFit/>
          </a:bodyPr>
          <a:lstStyle/>
          <a:p>
            <a:pPr algn="ctr">
              <a:lnSpc>
                <a:spcPts val="5495"/>
              </a:lnSpc>
              <a:spcBef>
                <a:spcPct val="0"/>
              </a:spcBef>
            </a:pPr>
            <a:r>
              <a:rPr lang="en-US" sz="3925">
                <a:solidFill>
                  <a:srgbClr val="F5F6F8"/>
                </a:solidFill>
                <a:latin typeface="Yearbook Solid"/>
                <a:ea typeface="Yearbook Solid"/>
                <a:cs typeface="Yearbook Solid"/>
                <a:sym typeface="Yearbook Solid"/>
              </a:rPr>
              <a:t>phill hewitt, snack bar</a:t>
            </a:r>
          </a:p>
        </p:txBody>
      </p:sp>
      <p:sp>
        <p:nvSpPr>
          <p:cNvPr id="13" name="TextBox 13"/>
          <p:cNvSpPr txBox="1"/>
          <p:nvPr/>
        </p:nvSpPr>
        <p:spPr>
          <a:xfrm>
            <a:off x="9272688" y="4291189"/>
            <a:ext cx="7386138" cy="662564"/>
          </a:xfrm>
          <a:prstGeom prst="rect">
            <a:avLst/>
          </a:prstGeom>
        </p:spPr>
        <p:txBody>
          <a:bodyPr lIns="0" tIns="0" rIns="0" bIns="0" rtlCol="0" anchor="t">
            <a:spAutoFit/>
          </a:bodyPr>
          <a:lstStyle/>
          <a:p>
            <a:pPr algn="ctr">
              <a:lnSpc>
                <a:spcPts val="5495"/>
              </a:lnSpc>
              <a:spcBef>
                <a:spcPct val="0"/>
              </a:spcBef>
            </a:pPr>
            <a:r>
              <a:rPr lang="en-US" sz="3925">
                <a:solidFill>
                  <a:srgbClr val="F5F6F8"/>
                </a:solidFill>
                <a:latin typeface="Yearbook Solid"/>
                <a:ea typeface="Yearbook Solid"/>
                <a:cs typeface="Yearbook Solid"/>
                <a:sym typeface="Yearbook Solid"/>
              </a:rPr>
              <a:t>jeremy kutsch, facilities</a:t>
            </a:r>
          </a:p>
        </p:txBody>
      </p:sp>
      <p:sp>
        <p:nvSpPr>
          <p:cNvPr id="14" name="TextBox 14"/>
          <p:cNvSpPr txBox="1"/>
          <p:nvPr/>
        </p:nvSpPr>
        <p:spPr>
          <a:xfrm>
            <a:off x="9272688" y="5539381"/>
            <a:ext cx="8959279" cy="662564"/>
          </a:xfrm>
          <a:prstGeom prst="rect">
            <a:avLst/>
          </a:prstGeom>
        </p:spPr>
        <p:txBody>
          <a:bodyPr lIns="0" tIns="0" rIns="0" bIns="0" rtlCol="0" anchor="t">
            <a:spAutoFit/>
          </a:bodyPr>
          <a:lstStyle/>
          <a:p>
            <a:pPr algn="ctr">
              <a:lnSpc>
                <a:spcPts val="5495"/>
              </a:lnSpc>
              <a:spcBef>
                <a:spcPct val="0"/>
              </a:spcBef>
            </a:pPr>
            <a:r>
              <a:rPr lang="en-US" sz="3925">
                <a:solidFill>
                  <a:srgbClr val="F5F6F8"/>
                </a:solidFill>
                <a:latin typeface="Yearbook Solid"/>
                <a:ea typeface="Yearbook Solid"/>
                <a:cs typeface="Yearbook Solid"/>
                <a:sym typeface="Yearbook Solid"/>
              </a:rPr>
              <a:t>yasmina briceno, social/website</a:t>
            </a:r>
          </a:p>
        </p:txBody>
      </p:sp>
      <p:sp>
        <p:nvSpPr>
          <p:cNvPr id="15" name="TextBox 15"/>
          <p:cNvSpPr txBox="1"/>
          <p:nvPr/>
        </p:nvSpPr>
        <p:spPr>
          <a:xfrm>
            <a:off x="9144000" y="6756315"/>
            <a:ext cx="8331745" cy="662564"/>
          </a:xfrm>
          <a:prstGeom prst="rect">
            <a:avLst/>
          </a:prstGeom>
        </p:spPr>
        <p:txBody>
          <a:bodyPr lIns="0" tIns="0" rIns="0" bIns="0" rtlCol="0" anchor="t">
            <a:spAutoFit/>
          </a:bodyPr>
          <a:lstStyle/>
          <a:p>
            <a:pPr algn="ctr">
              <a:lnSpc>
                <a:spcPts val="5495"/>
              </a:lnSpc>
              <a:spcBef>
                <a:spcPct val="0"/>
              </a:spcBef>
            </a:pPr>
            <a:r>
              <a:rPr lang="en-US" sz="3925">
                <a:solidFill>
                  <a:srgbClr val="F5F6F8"/>
                </a:solidFill>
                <a:latin typeface="Yearbook Solid"/>
                <a:ea typeface="Yearbook Solid"/>
                <a:cs typeface="Yearbook Solid"/>
                <a:sym typeface="Yearbook Solid"/>
              </a:rPr>
              <a:t>andi hill, event coordinator</a:t>
            </a:r>
          </a:p>
        </p:txBody>
      </p:sp>
      <p:sp>
        <p:nvSpPr>
          <p:cNvPr id="16" name="TextBox 16"/>
          <p:cNvSpPr txBox="1"/>
          <p:nvPr/>
        </p:nvSpPr>
        <p:spPr>
          <a:xfrm>
            <a:off x="9272688" y="8095154"/>
            <a:ext cx="8443812" cy="553507"/>
          </a:xfrm>
          <a:prstGeom prst="rect">
            <a:avLst/>
          </a:prstGeom>
        </p:spPr>
        <p:txBody>
          <a:bodyPr lIns="0" tIns="0" rIns="0" bIns="0" rtlCol="0" anchor="t">
            <a:spAutoFit/>
          </a:bodyPr>
          <a:lstStyle/>
          <a:p>
            <a:pPr algn="ctr">
              <a:lnSpc>
                <a:spcPts val="4577"/>
              </a:lnSpc>
              <a:spcBef>
                <a:spcPct val="0"/>
              </a:spcBef>
            </a:pPr>
            <a:r>
              <a:rPr lang="en-US" sz="3269">
                <a:solidFill>
                  <a:srgbClr val="F5F6F8"/>
                </a:solidFill>
                <a:latin typeface="Yearbook Solid"/>
                <a:ea typeface="Yearbook Solid"/>
                <a:cs typeface="Yearbook Solid"/>
                <a:sym typeface="Yearbook Solid"/>
              </a:rPr>
              <a:t>jennifer cortez, event coordinator</a:t>
            </a:r>
          </a:p>
        </p:txBody>
      </p:sp>
      <p:sp>
        <p:nvSpPr>
          <p:cNvPr id="17" name="TextBox 17"/>
          <p:cNvSpPr txBox="1"/>
          <p:nvPr/>
        </p:nvSpPr>
        <p:spPr>
          <a:xfrm>
            <a:off x="9642488" y="9317835"/>
            <a:ext cx="8331745" cy="662564"/>
          </a:xfrm>
          <a:prstGeom prst="rect">
            <a:avLst/>
          </a:prstGeom>
        </p:spPr>
        <p:txBody>
          <a:bodyPr lIns="0" tIns="0" rIns="0" bIns="0" rtlCol="0" anchor="t">
            <a:spAutoFit/>
          </a:bodyPr>
          <a:lstStyle/>
          <a:p>
            <a:pPr algn="ctr">
              <a:lnSpc>
                <a:spcPts val="5495"/>
              </a:lnSpc>
              <a:spcBef>
                <a:spcPct val="0"/>
              </a:spcBef>
            </a:pPr>
            <a:r>
              <a:rPr lang="en-US" sz="3925">
                <a:solidFill>
                  <a:srgbClr val="F5F6F8"/>
                </a:solidFill>
                <a:latin typeface="Yearbook Solid"/>
                <a:ea typeface="Yearbook Solid"/>
                <a:cs typeface="Yearbook Solid"/>
                <a:sym typeface="Yearbook Solid"/>
              </a:rPr>
              <a:t>carrie farr, event coordinator</a:t>
            </a:r>
          </a:p>
        </p:txBody>
      </p:sp>
      <p:sp>
        <p:nvSpPr>
          <p:cNvPr id="18" name="Freeform 18"/>
          <p:cNvSpPr/>
          <p:nvPr/>
        </p:nvSpPr>
        <p:spPr>
          <a:xfrm>
            <a:off x="13167466" y="1688549"/>
            <a:ext cx="1169723" cy="1129314"/>
          </a:xfrm>
          <a:custGeom>
            <a:avLst/>
            <a:gdLst/>
            <a:ahLst/>
            <a:cxnLst/>
            <a:rect l="l" t="t" r="r" b="b"/>
            <a:pathLst>
              <a:path w="1169723" h="1129314">
                <a:moveTo>
                  <a:pt x="0" y="0"/>
                </a:moveTo>
                <a:lnTo>
                  <a:pt x="1169722" y="0"/>
                </a:lnTo>
                <a:lnTo>
                  <a:pt x="1169722" y="1129314"/>
                </a:lnTo>
                <a:lnTo>
                  <a:pt x="0" y="11293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4107</TotalTime>
  <Words>2050</Words>
  <Application>Microsoft Office PowerPoint</Application>
  <PresentationFormat>Custom</PresentationFormat>
  <Paragraphs>430</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Yearbook Solid</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paragraph text</dc:title>
  <cp:lastModifiedBy>Wilson, Falyn C</cp:lastModifiedBy>
  <cp:revision>2</cp:revision>
  <cp:lastPrinted>2025-08-12T00:41:43Z</cp:lastPrinted>
  <dcterms:created xsi:type="dcterms:W3CDTF">2006-08-16T00:00:00Z</dcterms:created>
  <dcterms:modified xsi:type="dcterms:W3CDTF">2025-08-21T02:06:27Z</dcterms:modified>
  <dc:identifier>DAGvQsIgHCI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20df1db-9955-4087-a541-42c2f5a9332e_Enabled">
    <vt:lpwstr>true</vt:lpwstr>
  </property>
  <property fmtid="{D5CDD505-2E9C-101B-9397-08002B2CF9AE}" pid="3" name="MSIP_Label_320df1db-9955-4087-a541-42c2f5a9332e_SetDate">
    <vt:lpwstr>2025-08-13T04:11:52Z</vt:lpwstr>
  </property>
  <property fmtid="{D5CDD505-2E9C-101B-9397-08002B2CF9AE}" pid="4" name="MSIP_Label_320df1db-9955-4087-a541-42c2f5a9332e_Method">
    <vt:lpwstr>Standard</vt:lpwstr>
  </property>
  <property fmtid="{D5CDD505-2E9C-101B-9397-08002B2CF9AE}" pid="5" name="MSIP_Label_320df1db-9955-4087-a541-42c2f5a9332e_Name">
    <vt:lpwstr>Confidential Information</vt:lpwstr>
  </property>
  <property fmtid="{D5CDD505-2E9C-101B-9397-08002B2CF9AE}" pid="6" name="MSIP_Label_320df1db-9955-4087-a541-42c2f5a9332e_SiteId">
    <vt:lpwstr>eef95730-77bf-4663-a55d-1ddff9335b5b</vt:lpwstr>
  </property>
  <property fmtid="{D5CDD505-2E9C-101B-9397-08002B2CF9AE}" pid="7" name="MSIP_Label_320df1db-9955-4087-a541-42c2f5a9332e_ActionId">
    <vt:lpwstr>1ca41e7d-02d1-485a-b373-b13fb94105c5</vt:lpwstr>
  </property>
  <property fmtid="{D5CDD505-2E9C-101B-9397-08002B2CF9AE}" pid="8" name="MSIP_Label_320df1db-9955-4087-a541-42c2f5a9332e_ContentBits">
    <vt:lpwstr>0</vt:lpwstr>
  </property>
  <property fmtid="{D5CDD505-2E9C-101B-9397-08002B2CF9AE}" pid="9" name="MSIP_Label_320df1db-9955-4087-a541-42c2f5a9332e_Tag">
    <vt:lpwstr>10, 3, 0, 1</vt:lpwstr>
  </property>
</Properties>
</file>